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60" r:id="rId3"/>
    <p:sldId id="361" r:id="rId4"/>
    <p:sldId id="367" r:id="rId5"/>
    <p:sldId id="362" r:id="rId6"/>
    <p:sldId id="363" r:id="rId7"/>
    <p:sldId id="364" r:id="rId8"/>
    <p:sldId id="366" r:id="rId9"/>
    <p:sldId id="368" r:id="rId10"/>
    <p:sldId id="369" r:id="rId11"/>
    <p:sldId id="339" r:id="rId12"/>
    <p:sldId id="343" r:id="rId13"/>
    <p:sldId id="353" r:id="rId14"/>
    <p:sldId id="371" r:id="rId15"/>
    <p:sldId id="370" r:id="rId16"/>
  </p:sldIdLst>
  <p:sldSz cx="12192000" cy="6858000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9FD15-721C-434C-BB6F-9AF905A087E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62719D-891A-4D0A-A33C-77A982D51859}">
      <dgm:prSet phldrT="[Text]" custT="1"/>
      <dgm:spPr/>
      <dgm:t>
        <a:bodyPr/>
        <a:lstStyle/>
        <a:p>
          <a:r>
            <a:rPr lang="en-US" sz="2800" dirty="0" smtClean="0"/>
            <a:t>Underrepresentation/Discrimination</a:t>
          </a:r>
          <a:endParaRPr lang="en-US" sz="2800" dirty="0"/>
        </a:p>
      </dgm:t>
    </dgm:pt>
    <dgm:pt modelId="{5B9D562C-FAF5-4CD1-AFDE-2FFB37EA2B75}" type="parTrans" cxnId="{1B9BCE9F-3AF6-4A76-8CF4-FB9169313B21}">
      <dgm:prSet/>
      <dgm:spPr/>
      <dgm:t>
        <a:bodyPr/>
        <a:lstStyle/>
        <a:p>
          <a:endParaRPr lang="en-US"/>
        </a:p>
      </dgm:t>
    </dgm:pt>
    <dgm:pt modelId="{D7903A3E-4F33-4171-85FA-6E17B2BC7682}" type="sibTrans" cxnId="{1B9BCE9F-3AF6-4A76-8CF4-FB9169313B21}">
      <dgm:prSet custT="1"/>
      <dgm:spPr/>
      <dgm:t>
        <a:bodyPr/>
        <a:lstStyle/>
        <a:p>
          <a:r>
            <a:rPr lang="en-US" sz="4000" dirty="0" smtClean="0"/>
            <a:t>Autonomy</a:t>
          </a:r>
          <a:endParaRPr lang="en-US" sz="4000" dirty="0"/>
        </a:p>
      </dgm:t>
    </dgm:pt>
    <dgm:pt modelId="{770B0D06-F4EE-422D-8DE2-F7BEA3FEAB07}">
      <dgm:prSet phldrT="[Text]" phldr="1"/>
      <dgm:spPr/>
      <dgm:t>
        <a:bodyPr/>
        <a:lstStyle/>
        <a:p>
          <a:endParaRPr lang="en-US" dirty="0"/>
        </a:p>
      </dgm:t>
    </dgm:pt>
    <dgm:pt modelId="{2A47D793-8818-49BE-84A3-E2E91354AD3F}" type="parTrans" cxnId="{0139F8D2-DC2D-43F3-9A02-0EEC7C7E09AB}">
      <dgm:prSet/>
      <dgm:spPr/>
      <dgm:t>
        <a:bodyPr/>
        <a:lstStyle/>
        <a:p>
          <a:endParaRPr lang="en-US"/>
        </a:p>
      </dgm:t>
    </dgm:pt>
    <dgm:pt modelId="{85D9981A-3ABC-495E-8CF7-08787568E052}" type="sibTrans" cxnId="{0139F8D2-DC2D-43F3-9A02-0EEC7C7E09AB}">
      <dgm:prSet/>
      <dgm:spPr/>
      <dgm:t>
        <a:bodyPr/>
        <a:lstStyle/>
        <a:p>
          <a:endParaRPr lang="en-US"/>
        </a:p>
      </dgm:t>
    </dgm:pt>
    <dgm:pt modelId="{925056F9-14E7-4219-8793-F561A230E6AA}">
      <dgm:prSet phldrT="[Text]" custT="1"/>
      <dgm:spPr/>
      <dgm:t>
        <a:bodyPr/>
        <a:lstStyle/>
        <a:p>
          <a:r>
            <a:rPr lang="en-US" sz="3200" dirty="0" smtClean="0"/>
            <a:t>Privacy and Confidentiality</a:t>
          </a:r>
          <a:endParaRPr lang="en-US" sz="3200" dirty="0"/>
        </a:p>
      </dgm:t>
    </dgm:pt>
    <dgm:pt modelId="{52B3377F-AB85-4490-88D0-B7C10E63661E}" type="parTrans" cxnId="{7A97C6D3-A131-4A1D-B43F-64949C144A61}">
      <dgm:prSet/>
      <dgm:spPr/>
      <dgm:t>
        <a:bodyPr/>
        <a:lstStyle/>
        <a:p>
          <a:endParaRPr lang="en-US"/>
        </a:p>
      </dgm:t>
    </dgm:pt>
    <dgm:pt modelId="{E0971824-81EA-4679-AF71-9F79746AC326}" type="sibTrans" cxnId="{7A97C6D3-A131-4A1D-B43F-64949C144A61}">
      <dgm:prSet custT="1"/>
      <dgm:spPr/>
      <dgm:t>
        <a:bodyPr/>
        <a:lstStyle/>
        <a:p>
          <a:r>
            <a:rPr lang="en-US" sz="4000" dirty="0" smtClean="0"/>
            <a:t>Informed Consent</a:t>
          </a:r>
          <a:endParaRPr lang="en-US" sz="4000" dirty="0"/>
        </a:p>
      </dgm:t>
    </dgm:pt>
    <dgm:pt modelId="{FA328FF6-FB78-4DDE-AEA2-269C06F5BAAD}">
      <dgm:prSet phldrT="[Text]" custT="1"/>
      <dgm:spPr/>
      <dgm:t>
        <a:bodyPr/>
        <a:lstStyle/>
        <a:p>
          <a:r>
            <a:rPr lang="en-US" sz="2400" dirty="0" smtClean="0"/>
            <a:t>Assignment of Responsibility and Liability</a:t>
          </a:r>
          <a:endParaRPr lang="en-US" sz="2400" dirty="0"/>
        </a:p>
      </dgm:t>
    </dgm:pt>
    <dgm:pt modelId="{D3EAD09E-E5B9-48A9-95F7-6438FD039C67}" type="parTrans" cxnId="{1369B7C0-C780-4C09-A77A-BA932F32B87B}">
      <dgm:prSet/>
      <dgm:spPr/>
      <dgm:t>
        <a:bodyPr/>
        <a:lstStyle/>
        <a:p>
          <a:endParaRPr lang="en-US"/>
        </a:p>
      </dgm:t>
    </dgm:pt>
    <dgm:pt modelId="{4019C49D-76E7-4EA1-81E4-93FAD4AFA4C4}" type="sibTrans" cxnId="{1369B7C0-C780-4C09-A77A-BA932F32B87B}">
      <dgm:prSet custT="1"/>
      <dgm:spPr/>
      <dgm:t>
        <a:bodyPr/>
        <a:lstStyle/>
        <a:p>
          <a:r>
            <a:rPr kumimoji="0" lang="en-US" sz="4400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Data Security</a:t>
          </a:r>
          <a:endParaRPr lang="en-US" sz="4400" dirty="0"/>
        </a:p>
      </dgm:t>
    </dgm:pt>
    <dgm:pt modelId="{C7A4789F-DBB0-4E89-A66E-3C33D92AFDC0}" type="pres">
      <dgm:prSet presAssocID="{5359FD15-721C-434C-BB6F-9AF905A087E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DAD5BB-6709-4504-9058-031A230BE784}" type="pres">
      <dgm:prSet presAssocID="{5C62719D-891A-4D0A-A33C-77A982D51859}" presName="composite" presStyleCnt="0"/>
      <dgm:spPr/>
    </dgm:pt>
    <dgm:pt modelId="{6606D29F-7194-4C7F-BD9B-A5D378D7B0D7}" type="pres">
      <dgm:prSet presAssocID="{5C62719D-891A-4D0A-A33C-77A982D51859}" presName="Parent1" presStyleLbl="node1" presStyleIdx="0" presStyleCnt="6" custScaleX="210088" custLinFactX="-58211" custLinFactNeighborX="-100000" custLinFactNeighborY="11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0C093-FE30-4D24-BD79-0D6DC8DF755A}" type="pres">
      <dgm:prSet presAssocID="{5C62719D-891A-4D0A-A33C-77A982D51859}" presName="Childtext1" presStyleLbl="revTx" presStyleIdx="0" presStyleCnt="3" custLinFactNeighborX="-278" custLinFactNeighborY="4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6898C-4F34-42DB-AE9F-CD642469EAE6}" type="pres">
      <dgm:prSet presAssocID="{5C62719D-891A-4D0A-A33C-77A982D51859}" presName="BalanceSpacing" presStyleCnt="0"/>
      <dgm:spPr/>
    </dgm:pt>
    <dgm:pt modelId="{51440CE6-079D-42BC-A80D-D7D823C7A2A5}" type="pres">
      <dgm:prSet presAssocID="{5C62719D-891A-4D0A-A33C-77A982D51859}" presName="BalanceSpacing1" presStyleCnt="0"/>
      <dgm:spPr/>
    </dgm:pt>
    <dgm:pt modelId="{0E9FF39B-C015-4923-BFC9-F652E3E6EFF5}" type="pres">
      <dgm:prSet presAssocID="{D7903A3E-4F33-4171-85FA-6E17B2BC7682}" presName="Accent1Text" presStyleLbl="node1" presStyleIdx="1" presStyleCnt="6" custScaleX="199179" custLinFactX="100000" custLinFactNeighborX="110931" custLinFactNeighborY="2388"/>
      <dgm:spPr/>
      <dgm:t>
        <a:bodyPr/>
        <a:lstStyle/>
        <a:p>
          <a:endParaRPr lang="en-US"/>
        </a:p>
      </dgm:t>
    </dgm:pt>
    <dgm:pt modelId="{7DB19383-D7DB-4AC8-86AF-8025F3FCB5A4}" type="pres">
      <dgm:prSet presAssocID="{D7903A3E-4F33-4171-85FA-6E17B2BC7682}" presName="spaceBetweenRectangles" presStyleCnt="0"/>
      <dgm:spPr/>
    </dgm:pt>
    <dgm:pt modelId="{7C60473E-EBBC-4D06-918E-3FB451A048D0}" type="pres">
      <dgm:prSet presAssocID="{925056F9-14E7-4219-8793-F561A230E6AA}" presName="composite" presStyleCnt="0"/>
      <dgm:spPr/>
    </dgm:pt>
    <dgm:pt modelId="{BD7B2632-39BD-4600-A638-67FB6C804B5D}" type="pres">
      <dgm:prSet presAssocID="{925056F9-14E7-4219-8793-F561A230E6AA}" presName="Parent1" presStyleLbl="node1" presStyleIdx="2" presStyleCnt="6" custScaleX="220717" custLinFactNeighborX="-94687" custLinFactNeighborY="-26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E494-0324-4D29-80B0-9E973D014AFB}" type="pres">
      <dgm:prSet presAssocID="{925056F9-14E7-4219-8793-F561A230E6AA}" presName="Childtext1" presStyleLbl="revTx" presStyleIdx="1" presStyleCnt="3" custLinFactNeighborX="-287" custLinFactNeighborY="4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A6B37-899A-4B43-A30C-9918E23D52BD}" type="pres">
      <dgm:prSet presAssocID="{925056F9-14E7-4219-8793-F561A230E6AA}" presName="BalanceSpacing" presStyleCnt="0"/>
      <dgm:spPr/>
    </dgm:pt>
    <dgm:pt modelId="{74D30842-B556-4A39-B2B9-B2871EF4EF9C}" type="pres">
      <dgm:prSet presAssocID="{925056F9-14E7-4219-8793-F561A230E6AA}" presName="BalanceSpacing1" presStyleCnt="0"/>
      <dgm:spPr/>
    </dgm:pt>
    <dgm:pt modelId="{0D5DFA9F-4713-42E0-B9EB-5C38993E4A0D}" type="pres">
      <dgm:prSet presAssocID="{E0971824-81EA-4679-AF71-9F79746AC326}" presName="Accent1Text" presStyleLbl="node1" presStyleIdx="3" presStyleCnt="6" custScaleX="197877" custLinFactNeighborX="48487" custLinFactNeighborY="-2691"/>
      <dgm:spPr/>
      <dgm:t>
        <a:bodyPr/>
        <a:lstStyle/>
        <a:p>
          <a:endParaRPr lang="en-US"/>
        </a:p>
      </dgm:t>
    </dgm:pt>
    <dgm:pt modelId="{F81F51F3-A3F0-4D5F-A7D4-9C034A9C8B0C}" type="pres">
      <dgm:prSet presAssocID="{E0971824-81EA-4679-AF71-9F79746AC326}" presName="spaceBetweenRectangles" presStyleCnt="0"/>
      <dgm:spPr/>
    </dgm:pt>
    <dgm:pt modelId="{55B3BFFD-776B-4C3A-991A-292CCBA719DE}" type="pres">
      <dgm:prSet presAssocID="{FA328FF6-FB78-4DDE-AEA2-269C06F5BAAD}" presName="composite" presStyleCnt="0"/>
      <dgm:spPr/>
    </dgm:pt>
    <dgm:pt modelId="{46A0FF20-38FC-4E30-862C-E03032569BA0}" type="pres">
      <dgm:prSet presAssocID="{FA328FF6-FB78-4DDE-AEA2-269C06F5BAAD}" presName="Parent1" presStyleLbl="node1" presStyleIdx="4" presStyleCnt="6" custScaleX="199211" custLinFactX="2947" custLinFactNeighborX="100000" custLinFactNeighborY="-6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97177-659F-49D1-AC12-A6C050B28A67}" type="pres">
      <dgm:prSet presAssocID="{FA328FF6-FB78-4DDE-AEA2-269C06F5BAAD}" presName="Childtext1" presStyleLbl="revTx" presStyleIdx="2" presStyleCnt="3" custLinFactNeighborX="-278" custLinFactNeighborY="4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2C1C8-5B22-4EED-A865-273F5CE740A6}" type="pres">
      <dgm:prSet presAssocID="{FA328FF6-FB78-4DDE-AEA2-269C06F5BAAD}" presName="BalanceSpacing" presStyleCnt="0"/>
      <dgm:spPr/>
    </dgm:pt>
    <dgm:pt modelId="{692BF223-4D3E-4755-A1BC-5E71403E6F28}" type="pres">
      <dgm:prSet presAssocID="{FA328FF6-FB78-4DDE-AEA2-269C06F5BAAD}" presName="BalanceSpacing1" presStyleCnt="0"/>
      <dgm:spPr/>
    </dgm:pt>
    <dgm:pt modelId="{41DBC917-61D9-43C3-9FB1-E4E64794E9E3}" type="pres">
      <dgm:prSet presAssocID="{4019C49D-76E7-4EA1-81E4-93FAD4AFA4C4}" presName="Accent1Text" presStyleLbl="node1" presStyleIdx="5" presStyleCnt="6" custScaleX="227021" custLinFactNeighborX="-41384" custLinFactNeighborY="4386"/>
      <dgm:spPr/>
      <dgm:t>
        <a:bodyPr/>
        <a:lstStyle/>
        <a:p>
          <a:endParaRPr lang="en-US"/>
        </a:p>
      </dgm:t>
    </dgm:pt>
  </dgm:ptLst>
  <dgm:cxnLst>
    <dgm:cxn modelId="{93CF1B0F-6443-416E-BB6A-8838C9DD6E50}" type="presOf" srcId="{E0971824-81EA-4679-AF71-9F79746AC326}" destId="{0D5DFA9F-4713-42E0-B9EB-5C38993E4A0D}" srcOrd="0" destOrd="0" presId="urn:microsoft.com/office/officeart/2008/layout/AlternatingHexagons"/>
    <dgm:cxn modelId="{7A97C6D3-A131-4A1D-B43F-64949C144A61}" srcId="{5359FD15-721C-434C-BB6F-9AF905A087E8}" destId="{925056F9-14E7-4219-8793-F561A230E6AA}" srcOrd="1" destOrd="0" parTransId="{52B3377F-AB85-4490-88D0-B7C10E63661E}" sibTransId="{E0971824-81EA-4679-AF71-9F79746AC326}"/>
    <dgm:cxn modelId="{4F45242C-D573-4072-8652-A26544A53C26}" type="presOf" srcId="{D7903A3E-4F33-4171-85FA-6E17B2BC7682}" destId="{0E9FF39B-C015-4923-BFC9-F652E3E6EFF5}" srcOrd="0" destOrd="0" presId="urn:microsoft.com/office/officeart/2008/layout/AlternatingHexagons"/>
    <dgm:cxn modelId="{1369B7C0-C780-4C09-A77A-BA932F32B87B}" srcId="{5359FD15-721C-434C-BB6F-9AF905A087E8}" destId="{FA328FF6-FB78-4DDE-AEA2-269C06F5BAAD}" srcOrd="2" destOrd="0" parTransId="{D3EAD09E-E5B9-48A9-95F7-6438FD039C67}" sibTransId="{4019C49D-76E7-4EA1-81E4-93FAD4AFA4C4}"/>
    <dgm:cxn modelId="{8036384D-C96D-4D54-8838-F085B70950FC}" type="presOf" srcId="{925056F9-14E7-4219-8793-F561A230E6AA}" destId="{BD7B2632-39BD-4600-A638-67FB6C804B5D}" srcOrd="0" destOrd="0" presId="urn:microsoft.com/office/officeart/2008/layout/AlternatingHexagons"/>
    <dgm:cxn modelId="{4110B66B-703B-4EE0-A4FA-B2A535F4FFF4}" type="presOf" srcId="{4019C49D-76E7-4EA1-81E4-93FAD4AFA4C4}" destId="{41DBC917-61D9-43C3-9FB1-E4E64794E9E3}" srcOrd="0" destOrd="0" presId="urn:microsoft.com/office/officeart/2008/layout/AlternatingHexagons"/>
    <dgm:cxn modelId="{0139F8D2-DC2D-43F3-9A02-0EEC7C7E09AB}" srcId="{5C62719D-891A-4D0A-A33C-77A982D51859}" destId="{770B0D06-F4EE-422D-8DE2-F7BEA3FEAB07}" srcOrd="0" destOrd="0" parTransId="{2A47D793-8818-49BE-84A3-E2E91354AD3F}" sibTransId="{85D9981A-3ABC-495E-8CF7-08787568E052}"/>
    <dgm:cxn modelId="{1B9BCE9F-3AF6-4A76-8CF4-FB9169313B21}" srcId="{5359FD15-721C-434C-BB6F-9AF905A087E8}" destId="{5C62719D-891A-4D0A-A33C-77A982D51859}" srcOrd="0" destOrd="0" parTransId="{5B9D562C-FAF5-4CD1-AFDE-2FFB37EA2B75}" sibTransId="{D7903A3E-4F33-4171-85FA-6E17B2BC7682}"/>
    <dgm:cxn modelId="{39888601-D546-4CC1-8E63-7DE62A3D3C0D}" type="presOf" srcId="{770B0D06-F4EE-422D-8DE2-F7BEA3FEAB07}" destId="{93C0C093-FE30-4D24-BD79-0D6DC8DF755A}" srcOrd="0" destOrd="0" presId="urn:microsoft.com/office/officeart/2008/layout/AlternatingHexagons"/>
    <dgm:cxn modelId="{3190D267-DC27-4C36-9263-7DB35D9F281E}" type="presOf" srcId="{5C62719D-891A-4D0A-A33C-77A982D51859}" destId="{6606D29F-7194-4C7F-BD9B-A5D378D7B0D7}" srcOrd="0" destOrd="0" presId="urn:microsoft.com/office/officeart/2008/layout/AlternatingHexagons"/>
    <dgm:cxn modelId="{101EBAA1-1258-4A7B-8441-8714B8BEECE4}" type="presOf" srcId="{FA328FF6-FB78-4DDE-AEA2-269C06F5BAAD}" destId="{46A0FF20-38FC-4E30-862C-E03032569BA0}" srcOrd="0" destOrd="0" presId="urn:microsoft.com/office/officeart/2008/layout/AlternatingHexagons"/>
    <dgm:cxn modelId="{8DFB0C3D-0520-4A9E-87A8-5E4B2CF9BEE0}" type="presOf" srcId="{5359FD15-721C-434C-BB6F-9AF905A087E8}" destId="{C7A4789F-DBB0-4E89-A66E-3C33D92AFDC0}" srcOrd="0" destOrd="0" presId="urn:microsoft.com/office/officeart/2008/layout/AlternatingHexagons"/>
    <dgm:cxn modelId="{BB39787B-8E03-46DF-9E3C-C81D07B6E978}" type="presParOf" srcId="{C7A4789F-DBB0-4E89-A66E-3C33D92AFDC0}" destId="{C0DAD5BB-6709-4504-9058-031A230BE784}" srcOrd="0" destOrd="0" presId="urn:microsoft.com/office/officeart/2008/layout/AlternatingHexagons"/>
    <dgm:cxn modelId="{54090E13-6859-4513-83DA-77CB8A62F656}" type="presParOf" srcId="{C0DAD5BB-6709-4504-9058-031A230BE784}" destId="{6606D29F-7194-4C7F-BD9B-A5D378D7B0D7}" srcOrd="0" destOrd="0" presId="urn:microsoft.com/office/officeart/2008/layout/AlternatingHexagons"/>
    <dgm:cxn modelId="{057E52C2-DED3-4791-AD26-02A1CF26FBC7}" type="presParOf" srcId="{C0DAD5BB-6709-4504-9058-031A230BE784}" destId="{93C0C093-FE30-4D24-BD79-0D6DC8DF755A}" srcOrd="1" destOrd="0" presId="urn:microsoft.com/office/officeart/2008/layout/AlternatingHexagons"/>
    <dgm:cxn modelId="{1510CBC9-5A67-4EC7-B6B3-2BB3B375E43A}" type="presParOf" srcId="{C0DAD5BB-6709-4504-9058-031A230BE784}" destId="{42B6898C-4F34-42DB-AE9F-CD642469EAE6}" srcOrd="2" destOrd="0" presId="urn:microsoft.com/office/officeart/2008/layout/AlternatingHexagons"/>
    <dgm:cxn modelId="{09766969-38A1-410C-9120-4E28AAA15812}" type="presParOf" srcId="{C0DAD5BB-6709-4504-9058-031A230BE784}" destId="{51440CE6-079D-42BC-A80D-D7D823C7A2A5}" srcOrd="3" destOrd="0" presId="urn:microsoft.com/office/officeart/2008/layout/AlternatingHexagons"/>
    <dgm:cxn modelId="{C299F4CB-5DBB-4366-8463-CDA80EA0C7F1}" type="presParOf" srcId="{C0DAD5BB-6709-4504-9058-031A230BE784}" destId="{0E9FF39B-C015-4923-BFC9-F652E3E6EFF5}" srcOrd="4" destOrd="0" presId="urn:microsoft.com/office/officeart/2008/layout/AlternatingHexagons"/>
    <dgm:cxn modelId="{2624B4B0-49BD-4144-8DD7-1E352115B141}" type="presParOf" srcId="{C7A4789F-DBB0-4E89-A66E-3C33D92AFDC0}" destId="{7DB19383-D7DB-4AC8-86AF-8025F3FCB5A4}" srcOrd="1" destOrd="0" presId="urn:microsoft.com/office/officeart/2008/layout/AlternatingHexagons"/>
    <dgm:cxn modelId="{86DF8ABC-597F-4644-9BF5-9792B5B29858}" type="presParOf" srcId="{C7A4789F-DBB0-4E89-A66E-3C33D92AFDC0}" destId="{7C60473E-EBBC-4D06-918E-3FB451A048D0}" srcOrd="2" destOrd="0" presId="urn:microsoft.com/office/officeart/2008/layout/AlternatingHexagons"/>
    <dgm:cxn modelId="{3F5A5CD7-6BD9-4621-9113-92CE9B485787}" type="presParOf" srcId="{7C60473E-EBBC-4D06-918E-3FB451A048D0}" destId="{BD7B2632-39BD-4600-A638-67FB6C804B5D}" srcOrd="0" destOrd="0" presId="urn:microsoft.com/office/officeart/2008/layout/AlternatingHexagons"/>
    <dgm:cxn modelId="{73544E1B-237E-4FBA-90FC-8EE51E0B4ECF}" type="presParOf" srcId="{7C60473E-EBBC-4D06-918E-3FB451A048D0}" destId="{4296E494-0324-4D29-80B0-9E973D014AFB}" srcOrd="1" destOrd="0" presId="urn:microsoft.com/office/officeart/2008/layout/AlternatingHexagons"/>
    <dgm:cxn modelId="{B1F82C27-0999-480F-A0EE-E30174BAE25E}" type="presParOf" srcId="{7C60473E-EBBC-4D06-918E-3FB451A048D0}" destId="{0B4A6B37-899A-4B43-A30C-9918E23D52BD}" srcOrd="2" destOrd="0" presId="urn:microsoft.com/office/officeart/2008/layout/AlternatingHexagons"/>
    <dgm:cxn modelId="{8F1CC7F1-AA8C-4ABD-9925-893FAA4C492C}" type="presParOf" srcId="{7C60473E-EBBC-4D06-918E-3FB451A048D0}" destId="{74D30842-B556-4A39-B2B9-B2871EF4EF9C}" srcOrd="3" destOrd="0" presId="urn:microsoft.com/office/officeart/2008/layout/AlternatingHexagons"/>
    <dgm:cxn modelId="{89310E44-2A14-4D32-9ECB-89432534CD97}" type="presParOf" srcId="{7C60473E-EBBC-4D06-918E-3FB451A048D0}" destId="{0D5DFA9F-4713-42E0-B9EB-5C38993E4A0D}" srcOrd="4" destOrd="0" presId="urn:microsoft.com/office/officeart/2008/layout/AlternatingHexagons"/>
    <dgm:cxn modelId="{5786D24F-BBE6-4B3B-AFC9-7F6B1B989746}" type="presParOf" srcId="{C7A4789F-DBB0-4E89-A66E-3C33D92AFDC0}" destId="{F81F51F3-A3F0-4D5F-A7D4-9C034A9C8B0C}" srcOrd="3" destOrd="0" presId="urn:microsoft.com/office/officeart/2008/layout/AlternatingHexagons"/>
    <dgm:cxn modelId="{47FC29DC-74D0-4D57-BE23-0A0AB00BD5C2}" type="presParOf" srcId="{C7A4789F-DBB0-4E89-A66E-3C33D92AFDC0}" destId="{55B3BFFD-776B-4C3A-991A-292CCBA719DE}" srcOrd="4" destOrd="0" presId="urn:microsoft.com/office/officeart/2008/layout/AlternatingHexagons"/>
    <dgm:cxn modelId="{15C763EC-30DC-40A3-93BF-F08C08664640}" type="presParOf" srcId="{55B3BFFD-776B-4C3A-991A-292CCBA719DE}" destId="{46A0FF20-38FC-4E30-862C-E03032569BA0}" srcOrd="0" destOrd="0" presId="urn:microsoft.com/office/officeart/2008/layout/AlternatingHexagons"/>
    <dgm:cxn modelId="{B1379715-3F0F-47D3-97DB-04E89AF4D3A8}" type="presParOf" srcId="{55B3BFFD-776B-4C3A-991A-292CCBA719DE}" destId="{94597177-659F-49D1-AC12-A6C050B28A67}" srcOrd="1" destOrd="0" presId="urn:microsoft.com/office/officeart/2008/layout/AlternatingHexagons"/>
    <dgm:cxn modelId="{ADD0BBA7-FFC0-40C0-AC18-BAC0B5D75BC3}" type="presParOf" srcId="{55B3BFFD-776B-4C3A-991A-292CCBA719DE}" destId="{33C2C1C8-5B22-4EED-A865-273F5CE740A6}" srcOrd="2" destOrd="0" presId="urn:microsoft.com/office/officeart/2008/layout/AlternatingHexagons"/>
    <dgm:cxn modelId="{7CBDA2D6-869F-4F89-8C2D-2A4E21D3DD86}" type="presParOf" srcId="{55B3BFFD-776B-4C3A-991A-292CCBA719DE}" destId="{692BF223-4D3E-4755-A1BC-5E71403E6F28}" srcOrd="3" destOrd="0" presId="urn:microsoft.com/office/officeart/2008/layout/AlternatingHexagons"/>
    <dgm:cxn modelId="{16FAADD7-A216-4927-A3D6-D1D45E29EF47}" type="presParOf" srcId="{55B3BFFD-776B-4C3A-991A-292CCBA719DE}" destId="{41DBC917-61D9-43C3-9FB1-E4E64794E9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36C4FF-AB54-4CE3-A241-220C9C1AD61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2B9EFA-A3DF-430D-95CD-331176BA4BB7}" type="asst">
      <dgm:prSet phldrT="[Text]"/>
      <dgm:spPr/>
      <dgm:t>
        <a:bodyPr/>
        <a:lstStyle/>
        <a:p>
          <a:r>
            <a:rPr lang="en-US" dirty="0" smtClean="0"/>
            <a:t>The Black Box Problem</a:t>
          </a:r>
          <a:endParaRPr lang="en-US" dirty="0"/>
        </a:p>
      </dgm:t>
    </dgm:pt>
    <dgm:pt modelId="{EEF7E41B-DF47-4D46-8CCD-02AC05985750}" type="parTrans" cxnId="{B980DBBD-DFA9-4761-B199-7EAB13ECE917}">
      <dgm:prSet/>
      <dgm:spPr/>
      <dgm:t>
        <a:bodyPr/>
        <a:lstStyle/>
        <a:p>
          <a:endParaRPr lang="en-US"/>
        </a:p>
      </dgm:t>
    </dgm:pt>
    <dgm:pt modelId="{07E658EC-17DB-4C79-B477-3EED40612715}" type="sibTrans" cxnId="{B980DBBD-DFA9-4761-B199-7EAB13ECE917}">
      <dgm:prSet/>
      <dgm:spPr/>
      <dgm:t>
        <a:bodyPr/>
        <a:lstStyle/>
        <a:p>
          <a:endParaRPr lang="en-US"/>
        </a:p>
      </dgm:t>
    </dgm:pt>
    <dgm:pt modelId="{7E765D11-2359-4185-BCD6-1E1BCC8606C0}">
      <dgm:prSet phldrT="[Text]"/>
      <dgm:spPr/>
      <dgm:t>
        <a:bodyPr/>
        <a:lstStyle/>
        <a:p>
          <a:r>
            <a:rPr lang="en-US" dirty="0" smtClean="0"/>
            <a:t>Novelty of AI</a:t>
          </a:r>
        </a:p>
      </dgm:t>
    </dgm:pt>
    <dgm:pt modelId="{1D400B89-CF03-4418-8CDF-C6FD5C0D42DD}" type="parTrans" cxnId="{C4E71F68-1AA5-4F83-BC47-464249FF60EE}">
      <dgm:prSet/>
      <dgm:spPr/>
      <dgm:t>
        <a:bodyPr/>
        <a:lstStyle/>
        <a:p>
          <a:endParaRPr lang="en-US"/>
        </a:p>
      </dgm:t>
    </dgm:pt>
    <dgm:pt modelId="{27C22AB1-925E-4586-BEBF-AF3683C3ED83}" type="sibTrans" cxnId="{C4E71F68-1AA5-4F83-BC47-464249FF60EE}">
      <dgm:prSet/>
      <dgm:spPr/>
      <dgm:t>
        <a:bodyPr/>
        <a:lstStyle/>
        <a:p>
          <a:endParaRPr lang="en-US"/>
        </a:p>
      </dgm:t>
    </dgm:pt>
    <dgm:pt modelId="{D4E72AE2-0FA3-4A76-B7D3-C97D5ADF5E4A}">
      <dgm:prSet phldrT="[Text]"/>
      <dgm:spPr/>
      <dgm:t>
        <a:bodyPr/>
        <a:lstStyle/>
        <a:p>
          <a:r>
            <a:rPr lang="en-US" dirty="0" smtClean="0"/>
            <a:t>Technical Sophistication</a:t>
          </a:r>
          <a:endParaRPr lang="en-US" dirty="0"/>
        </a:p>
      </dgm:t>
    </dgm:pt>
    <dgm:pt modelId="{2946F011-8447-4D7A-A4C1-EC7BA5991B3E}" type="parTrans" cxnId="{942B05D9-CD95-42C1-A902-03597686F07A}">
      <dgm:prSet/>
      <dgm:spPr/>
      <dgm:t>
        <a:bodyPr/>
        <a:lstStyle/>
        <a:p>
          <a:endParaRPr lang="en-US"/>
        </a:p>
      </dgm:t>
    </dgm:pt>
    <dgm:pt modelId="{ED45EE07-9729-4571-A674-F971E80EEA67}" type="sibTrans" cxnId="{942B05D9-CD95-42C1-A902-03597686F07A}">
      <dgm:prSet/>
      <dgm:spPr/>
      <dgm:t>
        <a:bodyPr/>
        <a:lstStyle/>
        <a:p>
          <a:endParaRPr lang="en-US"/>
        </a:p>
      </dgm:t>
    </dgm:pt>
    <dgm:pt modelId="{3DF75657-0BDC-464C-AD13-BA498B53DFA2}">
      <dgm:prSet phldrT="[Text]"/>
      <dgm:spPr/>
      <dgm:t>
        <a:bodyPr/>
        <a:lstStyle/>
        <a:p>
          <a:r>
            <a:rPr lang="en-US" dirty="0" smtClean="0"/>
            <a:t>Informed Consent: Data subject and Patient</a:t>
          </a:r>
          <a:endParaRPr lang="en-US" dirty="0"/>
        </a:p>
      </dgm:t>
    </dgm:pt>
    <dgm:pt modelId="{44C6E3BA-7DF4-4E8E-82F7-D99E59D4FAE5}" type="sibTrans" cxnId="{D7421C2C-FDD4-443E-A5F3-356B1A161DB3}">
      <dgm:prSet/>
      <dgm:spPr/>
      <dgm:t>
        <a:bodyPr/>
        <a:lstStyle/>
        <a:p>
          <a:endParaRPr lang="en-US"/>
        </a:p>
      </dgm:t>
    </dgm:pt>
    <dgm:pt modelId="{ACEE2E5A-581A-4246-BBF4-8FF22EAC2FC7}" type="parTrans" cxnId="{D7421C2C-FDD4-443E-A5F3-356B1A161DB3}">
      <dgm:prSet/>
      <dgm:spPr/>
      <dgm:t>
        <a:bodyPr/>
        <a:lstStyle/>
        <a:p>
          <a:endParaRPr lang="en-US"/>
        </a:p>
      </dgm:t>
    </dgm:pt>
    <dgm:pt modelId="{7202B832-8C0D-432C-82E6-B52C9576DA57}" type="pres">
      <dgm:prSet presAssocID="{0236C4FF-AB54-4CE3-A241-220C9C1AD6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C08040-17C5-4E88-A8B7-72F01C8FE2DB}" type="pres">
      <dgm:prSet presAssocID="{3DF75657-0BDC-464C-AD13-BA498B53DFA2}" presName="hierRoot1" presStyleCnt="0">
        <dgm:presLayoutVars>
          <dgm:hierBranch val="init"/>
        </dgm:presLayoutVars>
      </dgm:prSet>
      <dgm:spPr/>
    </dgm:pt>
    <dgm:pt modelId="{8564677A-E24E-4011-A5E2-123E6D594822}" type="pres">
      <dgm:prSet presAssocID="{3DF75657-0BDC-464C-AD13-BA498B53DFA2}" presName="rootComposite1" presStyleCnt="0"/>
      <dgm:spPr/>
    </dgm:pt>
    <dgm:pt modelId="{FA662D4F-6870-4D14-81CA-D5CD8F2D7F4A}" type="pres">
      <dgm:prSet presAssocID="{3DF75657-0BDC-464C-AD13-BA498B53DFA2}" presName="rootText1" presStyleLbl="node0" presStyleIdx="0" presStyleCnt="1" custScaleX="99710" custScaleY="1205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5C1A6-3EE7-4640-BAF9-3F13E89C7FC9}" type="pres">
      <dgm:prSet presAssocID="{3DF75657-0BDC-464C-AD13-BA498B53DF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DF93A7D-D781-42A3-B360-281DB10A375D}" type="pres">
      <dgm:prSet presAssocID="{3DF75657-0BDC-464C-AD13-BA498B53DFA2}" presName="hierChild2" presStyleCnt="0"/>
      <dgm:spPr/>
    </dgm:pt>
    <dgm:pt modelId="{EA4DEF54-5F4A-4912-B6A6-F268E9124404}" type="pres">
      <dgm:prSet presAssocID="{1D400B89-CF03-4418-8CDF-C6FD5C0D42DD}" presName="Name64" presStyleLbl="parChTrans1D2" presStyleIdx="0" presStyleCnt="3"/>
      <dgm:spPr/>
      <dgm:t>
        <a:bodyPr/>
        <a:lstStyle/>
        <a:p>
          <a:endParaRPr lang="en-US"/>
        </a:p>
      </dgm:t>
    </dgm:pt>
    <dgm:pt modelId="{EBDB25FF-43E3-4828-832A-936C66CB2DFE}" type="pres">
      <dgm:prSet presAssocID="{7E765D11-2359-4185-BCD6-1E1BCC8606C0}" presName="hierRoot2" presStyleCnt="0">
        <dgm:presLayoutVars>
          <dgm:hierBranch val="init"/>
        </dgm:presLayoutVars>
      </dgm:prSet>
      <dgm:spPr/>
    </dgm:pt>
    <dgm:pt modelId="{D278E9E4-5FE8-4DD7-83F0-CD2C3737E1EE}" type="pres">
      <dgm:prSet presAssocID="{7E765D11-2359-4185-BCD6-1E1BCC8606C0}" presName="rootComposite" presStyleCnt="0"/>
      <dgm:spPr/>
    </dgm:pt>
    <dgm:pt modelId="{888E3777-7503-4AAC-B13A-309A5770683B}" type="pres">
      <dgm:prSet presAssocID="{7E765D11-2359-4185-BCD6-1E1BCC8606C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0529AB-A3C1-40F1-AD01-309759FEAA3B}" type="pres">
      <dgm:prSet presAssocID="{7E765D11-2359-4185-BCD6-1E1BCC8606C0}" presName="rootConnector" presStyleLbl="node2" presStyleIdx="0" presStyleCnt="2"/>
      <dgm:spPr/>
      <dgm:t>
        <a:bodyPr/>
        <a:lstStyle/>
        <a:p>
          <a:endParaRPr lang="en-US"/>
        </a:p>
      </dgm:t>
    </dgm:pt>
    <dgm:pt modelId="{8C3125D3-E1EC-47AB-A13B-8D60B0C10A7C}" type="pres">
      <dgm:prSet presAssocID="{7E765D11-2359-4185-BCD6-1E1BCC8606C0}" presName="hierChild4" presStyleCnt="0"/>
      <dgm:spPr/>
    </dgm:pt>
    <dgm:pt modelId="{E851A117-1076-42FB-8F3C-5ECF03CF2F6A}" type="pres">
      <dgm:prSet presAssocID="{7E765D11-2359-4185-BCD6-1E1BCC8606C0}" presName="hierChild5" presStyleCnt="0"/>
      <dgm:spPr/>
    </dgm:pt>
    <dgm:pt modelId="{1C421AEB-E549-474B-A70C-818060029971}" type="pres">
      <dgm:prSet presAssocID="{2946F011-8447-4D7A-A4C1-EC7BA5991B3E}" presName="Name64" presStyleLbl="parChTrans1D2" presStyleIdx="1" presStyleCnt="3"/>
      <dgm:spPr/>
      <dgm:t>
        <a:bodyPr/>
        <a:lstStyle/>
        <a:p>
          <a:endParaRPr lang="en-US"/>
        </a:p>
      </dgm:t>
    </dgm:pt>
    <dgm:pt modelId="{414BED03-64E7-4C98-8254-5CF83017D862}" type="pres">
      <dgm:prSet presAssocID="{D4E72AE2-0FA3-4A76-B7D3-C97D5ADF5E4A}" presName="hierRoot2" presStyleCnt="0">
        <dgm:presLayoutVars>
          <dgm:hierBranch val="init"/>
        </dgm:presLayoutVars>
      </dgm:prSet>
      <dgm:spPr/>
    </dgm:pt>
    <dgm:pt modelId="{68EAD59A-F14B-43B3-85E9-0493230A3288}" type="pres">
      <dgm:prSet presAssocID="{D4E72AE2-0FA3-4A76-B7D3-C97D5ADF5E4A}" presName="rootComposite" presStyleCnt="0"/>
      <dgm:spPr/>
    </dgm:pt>
    <dgm:pt modelId="{33B2A928-0EA9-4150-A678-88F9759903F3}" type="pres">
      <dgm:prSet presAssocID="{D4E72AE2-0FA3-4A76-B7D3-C97D5ADF5E4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55F81D-96CA-4ACC-A4ED-9A953BF8D93A}" type="pres">
      <dgm:prSet presAssocID="{D4E72AE2-0FA3-4A76-B7D3-C97D5ADF5E4A}" presName="rootConnector" presStyleLbl="node2" presStyleIdx="1" presStyleCnt="2"/>
      <dgm:spPr/>
      <dgm:t>
        <a:bodyPr/>
        <a:lstStyle/>
        <a:p>
          <a:endParaRPr lang="en-US"/>
        </a:p>
      </dgm:t>
    </dgm:pt>
    <dgm:pt modelId="{A74817D8-341E-4D32-8657-345C0D6FCA83}" type="pres">
      <dgm:prSet presAssocID="{D4E72AE2-0FA3-4A76-B7D3-C97D5ADF5E4A}" presName="hierChild4" presStyleCnt="0"/>
      <dgm:spPr/>
    </dgm:pt>
    <dgm:pt modelId="{09315DD3-1F43-4DF4-8EA6-2118E68FBD6D}" type="pres">
      <dgm:prSet presAssocID="{D4E72AE2-0FA3-4A76-B7D3-C97D5ADF5E4A}" presName="hierChild5" presStyleCnt="0"/>
      <dgm:spPr/>
    </dgm:pt>
    <dgm:pt modelId="{0F10E636-75A4-4F7D-8BB3-FC8B32118A99}" type="pres">
      <dgm:prSet presAssocID="{3DF75657-0BDC-464C-AD13-BA498B53DFA2}" presName="hierChild3" presStyleCnt="0"/>
      <dgm:spPr/>
    </dgm:pt>
    <dgm:pt modelId="{DFA85F5A-D71F-4B82-8632-F8A4E2E96DAD}" type="pres">
      <dgm:prSet presAssocID="{EEF7E41B-DF47-4D46-8CCD-02AC05985750}" presName="Name115" presStyleLbl="parChTrans1D2" presStyleIdx="2" presStyleCnt="3"/>
      <dgm:spPr/>
      <dgm:t>
        <a:bodyPr/>
        <a:lstStyle/>
        <a:p>
          <a:endParaRPr lang="en-US"/>
        </a:p>
      </dgm:t>
    </dgm:pt>
    <dgm:pt modelId="{6764D9ED-2594-494E-9B72-09D3223AE345}" type="pres">
      <dgm:prSet presAssocID="{1E2B9EFA-A3DF-430D-95CD-331176BA4BB7}" presName="hierRoot3" presStyleCnt="0">
        <dgm:presLayoutVars>
          <dgm:hierBranch val="init"/>
        </dgm:presLayoutVars>
      </dgm:prSet>
      <dgm:spPr/>
    </dgm:pt>
    <dgm:pt modelId="{FD4414AA-610C-46CE-B6CB-F3EB7B662FD3}" type="pres">
      <dgm:prSet presAssocID="{1E2B9EFA-A3DF-430D-95CD-331176BA4BB7}" presName="rootComposite3" presStyleCnt="0"/>
      <dgm:spPr/>
    </dgm:pt>
    <dgm:pt modelId="{554F7E0D-7984-45ED-B6ED-369979B0F70E}" type="pres">
      <dgm:prSet presAssocID="{1E2B9EFA-A3DF-430D-95CD-331176BA4BB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F73DE9-563E-4333-9981-7BD8C020B11E}" type="pres">
      <dgm:prSet presAssocID="{1E2B9EFA-A3DF-430D-95CD-331176BA4BB7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0A332B7-85B6-4BCB-999A-74A6B2114FA4}" type="pres">
      <dgm:prSet presAssocID="{1E2B9EFA-A3DF-430D-95CD-331176BA4BB7}" presName="hierChild6" presStyleCnt="0"/>
      <dgm:spPr/>
    </dgm:pt>
    <dgm:pt modelId="{9531A671-7781-4B1F-AA38-E80ED15B3FE8}" type="pres">
      <dgm:prSet presAssocID="{1E2B9EFA-A3DF-430D-95CD-331176BA4BB7}" presName="hierChild7" presStyleCnt="0"/>
      <dgm:spPr/>
    </dgm:pt>
  </dgm:ptLst>
  <dgm:cxnLst>
    <dgm:cxn modelId="{C4E71F68-1AA5-4F83-BC47-464249FF60EE}" srcId="{3DF75657-0BDC-464C-AD13-BA498B53DFA2}" destId="{7E765D11-2359-4185-BCD6-1E1BCC8606C0}" srcOrd="1" destOrd="0" parTransId="{1D400B89-CF03-4418-8CDF-C6FD5C0D42DD}" sibTransId="{27C22AB1-925E-4586-BEBF-AF3683C3ED83}"/>
    <dgm:cxn modelId="{24F187F4-82C4-475A-ACD9-0AC46097EEBC}" type="presOf" srcId="{7E765D11-2359-4185-BCD6-1E1BCC8606C0}" destId="{AD0529AB-A3C1-40F1-AD01-309759FEAA3B}" srcOrd="1" destOrd="0" presId="urn:microsoft.com/office/officeart/2009/3/layout/HorizontalOrganizationChart"/>
    <dgm:cxn modelId="{62AB4E5C-5FDB-49D7-8635-384702B16C4B}" type="presOf" srcId="{D4E72AE2-0FA3-4A76-B7D3-C97D5ADF5E4A}" destId="{E655F81D-96CA-4ACC-A4ED-9A953BF8D93A}" srcOrd="1" destOrd="0" presId="urn:microsoft.com/office/officeart/2009/3/layout/HorizontalOrganizationChart"/>
    <dgm:cxn modelId="{4A8538B7-3B77-4C19-B805-8CFDC821BAFB}" type="presOf" srcId="{7E765D11-2359-4185-BCD6-1E1BCC8606C0}" destId="{888E3777-7503-4AAC-B13A-309A5770683B}" srcOrd="0" destOrd="0" presId="urn:microsoft.com/office/officeart/2009/3/layout/HorizontalOrganizationChart"/>
    <dgm:cxn modelId="{FB938A1F-8865-4822-9F58-21CF5D01160F}" type="presOf" srcId="{3DF75657-0BDC-464C-AD13-BA498B53DFA2}" destId="{FA662D4F-6870-4D14-81CA-D5CD8F2D7F4A}" srcOrd="0" destOrd="0" presId="urn:microsoft.com/office/officeart/2009/3/layout/HorizontalOrganizationChart"/>
    <dgm:cxn modelId="{942B05D9-CD95-42C1-A902-03597686F07A}" srcId="{3DF75657-0BDC-464C-AD13-BA498B53DFA2}" destId="{D4E72AE2-0FA3-4A76-B7D3-C97D5ADF5E4A}" srcOrd="2" destOrd="0" parTransId="{2946F011-8447-4D7A-A4C1-EC7BA5991B3E}" sibTransId="{ED45EE07-9729-4571-A674-F971E80EEA67}"/>
    <dgm:cxn modelId="{9C30636B-BFF7-4ABF-91B1-DDE1FF6F8444}" type="presOf" srcId="{1D400B89-CF03-4418-8CDF-C6FD5C0D42DD}" destId="{EA4DEF54-5F4A-4912-B6A6-F268E9124404}" srcOrd="0" destOrd="0" presId="urn:microsoft.com/office/officeart/2009/3/layout/HorizontalOrganizationChart"/>
    <dgm:cxn modelId="{35315673-CDEA-4044-A4EB-2DDA9F7C4937}" type="presOf" srcId="{D4E72AE2-0FA3-4A76-B7D3-C97D5ADF5E4A}" destId="{33B2A928-0EA9-4150-A678-88F9759903F3}" srcOrd="0" destOrd="0" presId="urn:microsoft.com/office/officeart/2009/3/layout/HorizontalOrganizationChart"/>
    <dgm:cxn modelId="{B6E83634-96F8-4681-8748-219A4038CECD}" type="presOf" srcId="{3DF75657-0BDC-464C-AD13-BA498B53DFA2}" destId="{8685C1A6-3EE7-4640-BAF9-3F13E89C7FC9}" srcOrd="1" destOrd="0" presId="urn:microsoft.com/office/officeart/2009/3/layout/HorizontalOrganizationChart"/>
    <dgm:cxn modelId="{21755628-B607-47E8-B38C-F2B1F0DBFCE8}" type="presOf" srcId="{1E2B9EFA-A3DF-430D-95CD-331176BA4BB7}" destId="{554F7E0D-7984-45ED-B6ED-369979B0F70E}" srcOrd="0" destOrd="0" presId="urn:microsoft.com/office/officeart/2009/3/layout/HorizontalOrganizationChart"/>
    <dgm:cxn modelId="{B980DBBD-DFA9-4761-B199-7EAB13ECE917}" srcId="{3DF75657-0BDC-464C-AD13-BA498B53DFA2}" destId="{1E2B9EFA-A3DF-430D-95CD-331176BA4BB7}" srcOrd="0" destOrd="0" parTransId="{EEF7E41B-DF47-4D46-8CCD-02AC05985750}" sibTransId="{07E658EC-17DB-4C79-B477-3EED40612715}"/>
    <dgm:cxn modelId="{D67E1E0E-DEE5-4F40-A81D-72A3B9C05707}" type="presOf" srcId="{2946F011-8447-4D7A-A4C1-EC7BA5991B3E}" destId="{1C421AEB-E549-474B-A70C-818060029971}" srcOrd="0" destOrd="0" presId="urn:microsoft.com/office/officeart/2009/3/layout/HorizontalOrganizationChart"/>
    <dgm:cxn modelId="{8385FC99-40CF-4361-A6A3-4D2EEE3AD482}" type="presOf" srcId="{EEF7E41B-DF47-4D46-8CCD-02AC05985750}" destId="{DFA85F5A-D71F-4B82-8632-F8A4E2E96DAD}" srcOrd="0" destOrd="0" presId="urn:microsoft.com/office/officeart/2009/3/layout/HorizontalOrganizationChart"/>
    <dgm:cxn modelId="{D7421C2C-FDD4-443E-A5F3-356B1A161DB3}" srcId="{0236C4FF-AB54-4CE3-A241-220C9C1AD617}" destId="{3DF75657-0BDC-464C-AD13-BA498B53DFA2}" srcOrd="0" destOrd="0" parTransId="{ACEE2E5A-581A-4246-BBF4-8FF22EAC2FC7}" sibTransId="{44C6E3BA-7DF4-4E8E-82F7-D99E59D4FAE5}"/>
    <dgm:cxn modelId="{27E9DE7A-44EE-4DAD-989C-B99E8A2A917B}" type="presOf" srcId="{0236C4FF-AB54-4CE3-A241-220C9C1AD617}" destId="{7202B832-8C0D-432C-82E6-B52C9576DA57}" srcOrd="0" destOrd="0" presId="urn:microsoft.com/office/officeart/2009/3/layout/HorizontalOrganizationChart"/>
    <dgm:cxn modelId="{3DE7EAC9-BB68-4293-85F6-3D4BE7A593B5}" type="presOf" srcId="{1E2B9EFA-A3DF-430D-95CD-331176BA4BB7}" destId="{B3F73DE9-563E-4333-9981-7BD8C020B11E}" srcOrd="1" destOrd="0" presId="urn:microsoft.com/office/officeart/2009/3/layout/HorizontalOrganizationChart"/>
    <dgm:cxn modelId="{769DCC19-7267-438C-8CEF-DF6777A4B619}" type="presParOf" srcId="{7202B832-8C0D-432C-82E6-B52C9576DA57}" destId="{F4C08040-17C5-4E88-A8B7-72F01C8FE2DB}" srcOrd="0" destOrd="0" presId="urn:microsoft.com/office/officeart/2009/3/layout/HorizontalOrganizationChart"/>
    <dgm:cxn modelId="{ECC74511-13B4-4768-BC88-D3A804E0B525}" type="presParOf" srcId="{F4C08040-17C5-4E88-A8B7-72F01C8FE2DB}" destId="{8564677A-E24E-4011-A5E2-123E6D594822}" srcOrd="0" destOrd="0" presId="urn:microsoft.com/office/officeart/2009/3/layout/HorizontalOrganizationChart"/>
    <dgm:cxn modelId="{C017D17D-8989-459D-9055-5A3B03221FD4}" type="presParOf" srcId="{8564677A-E24E-4011-A5E2-123E6D594822}" destId="{FA662D4F-6870-4D14-81CA-D5CD8F2D7F4A}" srcOrd="0" destOrd="0" presId="urn:microsoft.com/office/officeart/2009/3/layout/HorizontalOrganizationChart"/>
    <dgm:cxn modelId="{F790956C-5B48-4E1C-A50F-649F841F16C8}" type="presParOf" srcId="{8564677A-E24E-4011-A5E2-123E6D594822}" destId="{8685C1A6-3EE7-4640-BAF9-3F13E89C7FC9}" srcOrd="1" destOrd="0" presId="urn:microsoft.com/office/officeart/2009/3/layout/HorizontalOrganizationChart"/>
    <dgm:cxn modelId="{BC1EE5F2-7578-482F-B046-C5CBAC58E8DF}" type="presParOf" srcId="{F4C08040-17C5-4E88-A8B7-72F01C8FE2DB}" destId="{FDF93A7D-D781-42A3-B360-281DB10A375D}" srcOrd="1" destOrd="0" presId="urn:microsoft.com/office/officeart/2009/3/layout/HorizontalOrganizationChart"/>
    <dgm:cxn modelId="{1D0FD7FC-E950-41BA-8731-0CB3E6BFE364}" type="presParOf" srcId="{FDF93A7D-D781-42A3-B360-281DB10A375D}" destId="{EA4DEF54-5F4A-4912-B6A6-F268E9124404}" srcOrd="0" destOrd="0" presId="urn:microsoft.com/office/officeart/2009/3/layout/HorizontalOrganizationChart"/>
    <dgm:cxn modelId="{8769D744-517F-4E27-8C9C-08D7E18EB33B}" type="presParOf" srcId="{FDF93A7D-D781-42A3-B360-281DB10A375D}" destId="{EBDB25FF-43E3-4828-832A-936C66CB2DFE}" srcOrd="1" destOrd="0" presId="urn:microsoft.com/office/officeart/2009/3/layout/HorizontalOrganizationChart"/>
    <dgm:cxn modelId="{ADA00542-4B8A-440B-BB23-01B37B767054}" type="presParOf" srcId="{EBDB25FF-43E3-4828-832A-936C66CB2DFE}" destId="{D278E9E4-5FE8-4DD7-83F0-CD2C3737E1EE}" srcOrd="0" destOrd="0" presId="urn:microsoft.com/office/officeart/2009/3/layout/HorizontalOrganizationChart"/>
    <dgm:cxn modelId="{F15E08D9-8BDB-4284-86DA-BD2BA5ACE7CE}" type="presParOf" srcId="{D278E9E4-5FE8-4DD7-83F0-CD2C3737E1EE}" destId="{888E3777-7503-4AAC-B13A-309A5770683B}" srcOrd="0" destOrd="0" presId="urn:microsoft.com/office/officeart/2009/3/layout/HorizontalOrganizationChart"/>
    <dgm:cxn modelId="{CF8F992F-D761-4FFF-A3D5-EDFA56774EB9}" type="presParOf" srcId="{D278E9E4-5FE8-4DD7-83F0-CD2C3737E1EE}" destId="{AD0529AB-A3C1-40F1-AD01-309759FEAA3B}" srcOrd="1" destOrd="0" presId="urn:microsoft.com/office/officeart/2009/3/layout/HorizontalOrganizationChart"/>
    <dgm:cxn modelId="{118FD558-67EA-4312-9EA7-7F75FA554CA5}" type="presParOf" srcId="{EBDB25FF-43E3-4828-832A-936C66CB2DFE}" destId="{8C3125D3-E1EC-47AB-A13B-8D60B0C10A7C}" srcOrd="1" destOrd="0" presId="urn:microsoft.com/office/officeart/2009/3/layout/HorizontalOrganizationChart"/>
    <dgm:cxn modelId="{33F8676F-1879-48B0-8F87-0C5F354D0353}" type="presParOf" srcId="{EBDB25FF-43E3-4828-832A-936C66CB2DFE}" destId="{E851A117-1076-42FB-8F3C-5ECF03CF2F6A}" srcOrd="2" destOrd="0" presId="urn:microsoft.com/office/officeart/2009/3/layout/HorizontalOrganizationChart"/>
    <dgm:cxn modelId="{8ECE2BCA-3F16-4614-A676-E06C94E75AA8}" type="presParOf" srcId="{FDF93A7D-D781-42A3-B360-281DB10A375D}" destId="{1C421AEB-E549-474B-A70C-818060029971}" srcOrd="2" destOrd="0" presId="urn:microsoft.com/office/officeart/2009/3/layout/HorizontalOrganizationChart"/>
    <dgm:cxn modelId="{15040229-4B95-4B40-9D26-523076B82273}" type="presParOf" srcId="{FDF93A7D-D781-42A3-B360-281DB10A375D}" destId="{414BED03-64E7-4C98-8254-5CF83017D862}" srcOrd="3" destOrd="0" presId="urn:microsoft.com/office/officeart/2009/3/layout/HorizontalOrganizationChart"/>
    <dgm:cxn modelId="{175CCD04-F590-40A8-86AF-572E4423D457}" type="presParOf" srcId="{414BED03-64E7-4C98-8254-5CF83017D862}" destId="{68EAD59A-F14B-43B3-85E9-0493230A3288}" srcOrd="0" destOrd="0" presId="urn:microsoft.com/office/officeart/2009/3/layout/HorizontalOrganizationChart"/>
    <dgm:cxn modelId="{9C4829E4-0A2F-4C32-B8BB-73C8B34823C5}" type="presParOf" srcId="{68EAD59A-F14B-43B3-85E9-0493230A3288}" destId="{33B2A928-0EA9-4150-A678-88F9759903F3}" srcOrd="0" destOrd="0" presId="urn:microsoft.com/office/officeart/2009/3/layout/HorizontalOrganizationChart"/>
    <dgm:cxn modelId="{C4856C77-DE44-49B7-8FC2-C9743303211E}" type="presParOf" srcId="{68EAD59A-F14B-43B3-85E9-0493230A3288}" destId="{E655F81D-96CA-4ACC-A4ED-9A953BF8D93A}" srcOrd="1" destOrd="0" presId="urn:microsoft.com/office/officeart/2009/3/layout/HorizontalOrganizationChart"/>
    <dgm:cxn modelId="{BEE94083-DD5F-4965-986D-10C72BD3ABC4}" type="presParOf" srcId="{414BED03-64E7-4C98-8254-5CF83017D862}" destId="{A74817D8-341E-4D32-8657-345C0D6FCA83}" srcOrd="1" destOrd="0" presId="urn:microsoft.com/office/officeart/2009/3/layout/HorizontalOrganizationChart"/>
    <dgm:cxn modelId="{090FC4CC-A749-460A-B2D5-A7490B6ABF1E}" type="presParOf" srcId="{414BED03-64E7-4C98-8254-5CF83017D862}" destId="{09315DD3-1F43-4DF4-8EA6-2118E68FBD6D}" srcOrd="2" destOrd="0" presId="urn:microsoft.com/office/officeart/2009/3/layout/HorizontalOrganizationChart"/>
    <dgm:cxn modelId="{D38A6444-D44F-4482-BEF1-6FCB6231367A}" type="presParOf" srcId="{F4C08040-17C5-4E88-A8B7-72F01C8FE2DB}" destId="{0F10E636-75A4-4F7D-8BB3-FC8B32118A99}" srcOrd="2" destOrd="0" presId="urn:microsoft.com/office/officeart/2009/3/layout/HorizontalOrganizationChart"/>
    <dgm:cxn modelId="{B3BF9F17-6C68-43E3-B2D0-16D52DB90389}" type="presParOf" srcId="{0F10E636-75A4-4F7D-8BB3-FC8B32118A99}" destId="{DFA85F5A-D71F-4B82-8632-F8A4E2E96DAD}" srcOrd="0" destOrd="0" presId="urn:microsoft.com/office/officeart/2009/3/layout/HorizontalOrganizationChart"/>
    <dgm:cxn modelId="{2C0681B6-3BE3-4F35-8E78-837A84F085F5}" type="presParOf" srcId="{0F10E636-75A4-4F7D-8BB3-FC8B32118A99}" destId="{6764D9ED-2594-494E-9B72-09D3223AE345}" srcOrd="1" destOrd="0" presId="urn:microsoft.com/office/officeart/2009/3/layout/HorizontalOrganizationChart"/>
    <dgm:cxn modelId="{FB05C9CB-799A-401B-BC57-29BF963934B4}" type="presParOf" srcId="{6764D9ED-2594-494E-9B72-09D3223AE345}" destId="{FD4414AA-610C-46CE-B6CB-F3EB7B662FD3}" srcOrd="0" destOrd="0" presId="urn:microsoft.com/office/officeart/2009/3/layout/HorizontalOrganizationChart"/>
    <dgm:cxn modelId="{7E8A8AEF-91A5-49CC-AFE0-A3714760B854}" type="presParOf" srcId="{FD4414AA-610C-46CE-B6CB-F3EB7B662FD3}" destId="{554F7E0D-7984-45ED-B6ED-369979B0F70E}" srcOrd="0" destOrd="0" presId="urn:microsoft.com/office/officeart/2009/3/layout/HorizontalOrganizationChart"/>
    <dgm:cxn modelId="{923C87CE-CA60-4BEF-89D9-F9259A9CBC4B}" type="presParOf" srcId="{FD4414AA-610C-46CE-B6CB-F3EB7B662FD3}" destId="{B3F73DE9-563E-4333-9981-7BD8C020B11E}" srcOrd="1" destOrd="0" presId="urn:microsoft.com/office/officeart/2009/3/layout/HorizontalOrganizationChart"/>
    <dgm:cxn modelId="{F3A7148F-06F2-44CC-9F8A-BFA29F9FA9A8}" type="presParOf" srcId="{6764D9ED-2594-494E-9B72-09D3223AE345}" destId="{10A332B7-85B6-4BCB-999A-74A6B2114FA4}" srcOrd="1" destOrd="0" presId="urn:microsoft.com/office/officeart/2009/3/layout/HorizontalOrganizationChart"/>
    <dgm:cxn modelId="{7DBF720E-E403-4E43-99F1-CBD4D6774F2B}" type="presParOf" srcId="{6764D9ED-2594-494E-9B72-09D3223AE345}" destId="{9531A671-7781-4B1F-AA38-E80ED15B3FE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D535F-E518-4261-BE48-4A218F495F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DE0F7-99A0-492E-927D-0FD3309FA875}">
      <dgm:prSet phldrT="[Text]"/>
      <dgm:spPr/>
      <dgm:t>
        <a:bodyPr/>
        <a:lstStyle/>
        <a:p>
          <a:r>
            <a:rPr lang="en-US" dirty="0" smtClean="0"/>
            <a:t>Assignment of Responsibility and Liability</a:t>
          </a:r>
          <a:endParaRPr lang="en-US" dirty="0"/>
        </a:p>
      </dgm:t>
    </dgm:pt>
    <dgm:pt modelId="{2666E7A9-7EB6-4E3D-BCFB-EADCC3C1830A}" type="parTrans" cxnId="{9D3B4A19-F1B9-44C6-82CA-3A75AD1CA972}">
      <dgm:prSet/>
      <dgm:spPr/>
      <dgm:t>
        <a:bodyPr/>
        <a:lstStyle/>
        <a:p>
          <a:endParaRPr lang="en-US"/>
        </a:p>
      </dgm:t>
    </dgm:pt>
    <dgm:pt modelId="{31A701AD-6A48-466F-8B72-BBE2268AEE9C}" type="sibTrans" cxnId="{9D3B4A19-F1B9-44C6-82CA-3A75AD1CA972}">
      <dgm:prSet/>
      <dgm:spPr/>
      <dgm:t>
        <a:bodyPr/>
        <a:lstStyle/>
        <a:p>
          <a:endParaRPr lang="en-US"/>
        </a:p>
      </dgm:t>
    </dgm:pt>
    <dgm:pt modelId="{466CFFA4-2E11-41C4-B409-DAD296105C1E}" type="asst">
      <dgm:prSet phldrT="[Text]"/>
      <dgm:spPr/>
      <dgm:t>
        <a:bodyPr/>
        <a:lstStyle/>
        <a:p>
          <a:endParaRPr lang="en-US" dirty="0"/>
        </a:p>
      </dgm:t>
    </dgm:pt>
    <dgm:pt modelId="{3F0F7699-3B13-45E4-851F-19498D8C8359}" type="parTrans" cxnId="{364EF07F-C617-4D33-8561-63ABFDAAD7B1}">
      <dgm:prSet/>
      <dgm:spPr/>
      <dgm:t>
        <a:bodyPr/>
        <a:lstStyle/>
        <a:p>
          <a:endParaRPr lang="en-US"/>
        </a:p>
      </dgm:t>
    </dgm:pt>
    <dgm:pt modelId="{B9AFA588-6284-4EDF-B9C9-08CFD6238926}" type="sibTrans" cxnId="{364EF07F-C617-4D33-8561-63ABFDAAD7B1}">
      <dgm:prSet/>
      <dgm:spPr/>
      <dgm:t>
        <a:bodyPr/>
        <a:lstStyle/>
        <a:p>
          <a:endParaRPr lang="en-US"/>
        </a:p>
      </dgm:t>
    </dgm:pt>
    <dgm:pt modelId="{C4127A9A-DEF9-4111-ABC9-265E9C3E0560}">
      <dgm:prSet phldrT="[Text]"/>
      <dgm:spPr/>
      <dgm:t>
        <a:bodyPr/>
        <a:lstStyle/>
        <a:p>
          <a:r>
            <a:rPr lang="en-US" dirty="0" smtClean="0"/>
            <a:t>The Black Box Problem</a:t>
          </a:r>
          <a:endParaRPr lang="en-US" dirty="0"/>
        </a:p>
      </dgm:t>
    </dgm:pt>
    <dgm:pt modelId="{99FBF111-3614-4593-9FDE-FAD8C13844D7}" type="parTrans" cxnId="{4990D062-8927-49D6-A267-802F66438D82}">
      <dgm:prSet/>
      <dgm:spPr/>
      <dgm:t>
        <a:bodyPr/>
        <a:lstStyle/>
        <a:p>
          <a:endParaRPr lang="en-US"/>
        </a:p>
      </dgm:t>
    </dgm:pt>
    <dgm:pt modelId="{0FB805B6-5BA0-465B-8BC5-EA1E8D3336E9}" type="sibTrans" cxnId="{4990D062-8927-49D6-A267-802F66438D82}">
      <dgm:prSet/>
      <dgm:spPr/>
      <dgm:t>
        <a:bodyPr/>
        <a:lstStyle/>
        <a:p>
          <a:endParaRPr lang="en-US"/>
        </a:p>
      </dgm:t>
    </dgm:pt>
    <dgm:pt modelId="{902295A0-76D9-47F9-B841-EC043C23370B}">
      <dgm:prSet phldrT="[Text]"/>
      <dgm:spPr/>
      <dgm:t>
        <a:bodyPr/>
        <a:lstStyle/>
        <a:p>
          <a:r>
            <a:rPr lang="en-US" dirty="0" smtClean="0"/>
            <a:t>The Problem of Many Hands</a:t>
          </a:r>
          <a:endParaRPr lang="en-US" dirty="0"/>
        </a:p>
      </dgm:t>
    </dgm:pt>
    <dgm:pt modelId="{ABC51D02-6ADC-4745-8ABD-3C6A89B10152}" type="parTrans" cxnId="{82816265-F84E-4BA2-B9B4-4B6A46A83F96}">
      <dgm:prSet/>
      <dgm:spPr/>
      <dgm:t>
        <a:bodyPr/>
        <a:lstStyle/>
        <a:p>
          <a:endParaRPr lang="en-US"/>
        </a:p>
      </dgm:t>
    </dgm:pt>
    <dgm:pt modelId="{263FFA45-F320-44D5-B51A-1489FC29E190}" type="sibTrans" cxnId="{82816265-F84E-4BA2-B9B4-4B6A46A83F96}">
      <dgm:prSet/>
      <dgm:spPr/>
      <dgm:t>
        <a:bodyPr/>
        <a:lstStyle/>
        <a:p>
          <a:endParaRPr lang="en-US"/>
        </a:p>
      </dgm:t>
    </dgm:pt>
    <dgm:pt modelId="{EDF7BF8B-ECAE-476A-9F86-893B0C616CF4}" type="pres">
      <dgm:prSet presAssocID="{BDBD535F-E518-4261-BE48-4A218F495F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14A4AC-03EF-4923-B253-6FE697DDC3CE}" type="pres">
      <dgm:prSet presAssocID="{8CBDE0F7-99A0-492E-927D-0FD3309FA875}" presName="hierRoot1" presStyleCnt="0">
        <dgm:presLayoutVars>
          <dgm:hierBranch val="init"/>
        </dgm:presLayoutVars>
      </dgm:prSet>
      <dgm:spPr/>
    </dgm:pt>
    <dgm:pt modelId="{B9EEDAAA-934D-485B-9641-03C9BE939CDE}" type="pres">
      <dgm:prSet presAssocID="{8CBDE0F7-99A0-492E-927D-0FD3309FA875}" presName="rootComposite1" presStyleCnt="0"/>
      <dgm:spPr/>
    </dgm:pt>
    <dgm:pt modelId="{A00A1ECE-686A-4360-83E0-FEE3390C1913}" type="pres">
      <dgm:prSet presAssocID="{8CBDE0F7-99A0-492E-927D-0FD3309FA87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018994-4127-421C-A23E-0E858B9B2A49}" type="pres">
      <dgm:prSet presAssocID="{8CBDE0F7-99A0-492E-927D-0FD3309FA87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CBF8334-65A7-47B0-81A3-C5F44C89592D}" type="pres">
      <dgm:prSet presAssocID="{8CBDE0F7-99A0-492E-927D-0FD3309FA875}" presName="hierChild2" presStyleCnt="0"/>
      <dgm:spPr/>
    </dgm:pt>
    <dgm:pt modelId="{9BADCC84-91AC-4FDD-AEE9-CBD7C963907D}" type="pres">
      <dgm:prSet presAssocID="{99FBF111-3614-4593-9FDE-FAD8C13844D7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B84EE30-80A8-4B61-A5CF-F0CA38AFE0F8}" type="pres">
      <dgm:prSet presAssocID="{C4127A9A-DEF9-4111-ABC9-265E9C3E0560}" presName="hierRoot2" presStyleCnt="0">
        <dgm:presLayoutVars>
          <dgm:hierBranch val="init"/>
        </dgm:presLayoutVars>
      </dgm:prSet>
      <dgm:spPr/>
    </dgm:pt>
    <dgm:pt modelId="{7529CFA4-3542-4ACD-A864-2779C9CE8ED0}" type="pres">
      <dgm:prSet presAssocID="{C4127A9A-DEF9-4111-ABC9-265E9C3E0560}" presName="rootComposite" presStyleCnt="0"/>
      <dgm:spPr/>
    </dgm:pt>
    <dgm:pt modelId="{4228622D-7482-4895-8F3F-42A58B9A01F8}" type="pres">
      <dgm:prSet presAssocID="{C4127A9A-DEF9-4111-ABC9-265E9C3E05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E39687-C518-4D54-86F3-98F59C65AB43}" type="pres">
      <dgm:prSet presAssocID="{C4127A9A-DEF9-4111-ABC9-265E9C3E0560}" presName="rootConnector" presStyleLbl="node2" presStyleIdx="0" presStyleCnt="2"/>
      <dgm:spPr/>
      <dgm:t>
        <a:bodyPr/>
        <a:lstStyle/>
        <a:p>
          <a:endParaRPr lang="en-US"/>
        </a:p>
      </dgm:t>
    </dgm:pt>
    <dgm:pt modelId="{99CA3A79-1B7D-43E8-AB2A-B81F44892D4B}" type="pres">
      <dgm:prSet presAssocID="{C4127A9A-DEF9-4111-ABC9-265E9C3E0560}" presName="hierChild4" presStyleCnt="0"/>
      <dgm:spPr/>
    </dgm:pt>
    <dgm:pt modelId="{4F171C42-13EF-4A35-9613-FC9F41C3E631}" type="pres">
      <dgm:prSet presAssocID="{C4127A9A-DEF9-4111-ABC9-265E9C3E0560}" presName="hierChild5" presStyleCnt="0"/>
      <dgm:spPr/>
    </dgm:pt>
    <dgm:pt modelId="{B7D50775-F983-4B40-9AB7-D4ED71BF4345}" type="pres">
      <dgm:prSet presAssocID="{ABC51D02-6ADC-4745-8ABD-3C6A89B1015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F888E274-5E55-44A4-9F49-331D7523B308}" type="pres">
      <dgm:prSet presAssocID="{902295A0-76D9-47F9-B841-EC043C23370B}" presName="hierRoot2" presStyleCnt="0">
        <dgm:presLayoutVars>
          <dgm:hierBranch val="init"/>
        </dgm:presLayoutVars>
      </dgm:prSet>
      <dgm:spPr/>
    </dgm:pt>
    <dgm:pt modelId="{03421FD7-78BC-4925-8EA5-974AAB55911D}" type="pres">
      <dgm:prSet presAssocID="{902295A0-76D9-47F9-B841-EC043C23370B}" presName="rootComposite" presStyleCnt="0"/>
      <dgm:spPr/>
    </dgm:pt>
    <dgm:pt modelId="{EB420DE7-EF06-4B37-A09B-D87DEA7E835A}" type="pres">
      <dgm:prSet presAssocID="{902295A0-76D9-47F9-B841-EC043C23370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4B3157-150C-4841-8962-70B29F6CBC80}" type="pres">
      <dgm:prSet presAssocID="{902295A0-76D9-47F9-B841-EC043C23370B}" presName="rootConnector" presStyleLbl="node2" presStyleIdx="1" presStyleCnt="2"/>
      <dgm:spPr/>
      <dgm:t>
        <a:bodyPr/>
        <a:lstStyle/>
        <a:p>
          <a:endParaRPr lang="en-US"/>
        </a:p>
      </dgm:t>
    </dgm:pt>
    <dgm:pt modelId="{C2E09D31-8EAD-4719-B8C4-3C31D4C6CCAC}" type="pres">
      <dgm:prSet presAssocID="{902295A0-76D9-47F9-B841-EC043C23370B}" presName="hierChild4" presStyleCnt="0"/>
      <dgm:spPr/>
    </dgm:pt>
    <dgm:pt modelId="{86CA6B87-55FA-4510-97CA-6E211739A44B}" type="pres">
      <dgm:prSet presAssocID="{902295A0-76D9-47F9-B841-EC043C23370B}" presName="hierChild5" presStyleCnt="0"/>
      <dgm:spPr/>
    </dgm:pt>
    <dgm:pt modelId="{251C1D93-2774-427D-9E79-073DE1C92B78}" type="pres">
      <dgm:prSet presAssocID="{8CBDE0F7-99A0-492E-927D-0FD3309FA875}" presName="hierChild3" presStyleCnt="0"/>
      <dgm:spPr/>
    </dgm:pt>
    <dgm:pt modelId="{383DD3CD-B162-47C5-8685-D3691C490868}" type="pres">
      <dgm:prSet presAssocID="{3F0F7699-3B13-45E4-851F-19498D8C8359}" presName="Name111" presStyleLbl="parChTrans1D2" presStyleIdx="2" presStyleCnt="3"/>
      <dgm:spPr/>
      <dgm:t>
        <a:bodyPr/>
        <a:lstStyle/>
        <a:p>
          <a:endParaRPr lang="en-US"/>
        </a:p>
      </dgm:t>
    </dgm:pt>
    <dgm:pt modelId="{5F73528A-7A34-4A95-B636-4113ED20955C}" type="pres">
      <dgm:prSet presAssocID="{466CFFA4-2E11-41C4-B409-DAD296105C1E}" presName="hierRoot3" presStyleCnt="0">
        <dgm:presLayoutVars>
          <dgm:hierBranch val="init"/>
        </dgm:presLayoutVars>
      </dgm:prSet>
      <dgm:spPr/>
    </dgm:pt>
    <dgm:pt modelId="{018F57D5-BAE0-4A01-8557-D0EC76BC3A83}" type="pres">
      <dgm:prSet presAssocID="{466CFFA4-2E11-41C4-B409-DAD296105C1E}" presName="rootComposite3" presStyleCnt="0"/>
      <dgm:spPr/>
    </dgm:pt>
    <dgm:pt modelId="{38DB13FE-2C78-48B4-AF31-1C2A311A9749}" type="pres">
      <dgm:prSet presAssocID="{466CFFA4-2E11-41C4-B409-DAD296105C1E}" presName="rootText3" presStyleLbl="asst1" presStyleIdx="0" presStyleCnt="1" custScaleX="164981" custScaleY="102950" custLinFactNeighborY="-13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AB02C8-94EC-432C-90E1-D0DEFD14DE93}" type="pres">
      <dgm:prSet presAssocID="{466CFFA4-2E11-41C4-B409-DAD296105C1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B9DE89A-083F-4E4B-B2FC-553A2EE938C1}" type="pres">
      <dgm:prSet presAssocID="{466CFFA4-2E11-41C4-B409-DAD296105C1E}" presName="hierChild6" presStyleCnt="0"/>
      <dgm:spPr/>
    </dgm:pt>
    <dgm:pt modelId="{F4B2759D-0D65-43FF-AB40-4D1FB4B3A74C}" type="pres">
      <dgm:prSet presAssocID="{466CFFA4-2E11-41C4-B409-DAD296105C1E}" presName="hierChild7" presStyleCnt="0"/>
      <dgm:spPr/>
    </dgm:pt>
  </dgm:ptLst>
  <dgm:cxnLst>
    <dgm:cxn modelId="{364EF07F-C617-4D33-8561-63ABFDAAD7B1}" srcId="{8CBDE0F7-99A0-492E-927D-0FD3309FA875}" destId="{466CFFA4-2E11-41C4-B409-DAD296105C1E}" srcOrd="0" destOrd="0" parTransId="{3F0F7699-3B13-45E4-851F-19498D8C8359}" sibTransId="{B9AFA588-6284-4EDF-B9C9-08CFD6238926}"/>
    <dgm:cxn modelId="{F19C3322-E6A8-4BF2-90AC-3435F2DF788C}" type="presOf" srcId="{902295A0-76D9-47F9-B841-EC043C23370B}" destId="{E84B3157-150C-4841-8962-70B29F6CBC80}" srcOrd="1" destOrd="0" presId="urn:microsoft.com/office/officeart/2005/8/layout/orgChart1"/>
    <dgm:cxn modelId="{21609F20-9BF6-43C3-B4B5-D2E6802A1860}" type="presOf" srcId="{ABC51D02-6ADC-4745-8ABD-3C6A89B10152}" destId="{B7D50775-F983-4B40-9AB7-D4ED71BF4345}" srcOrd="0" destOrd="0" presId="urn:microsoft.com/office/officeart/2005/8/layout/orgChart1"/>
    <dgm:cxn modelId="{332E08D3-4E88-45E5-9CD8-EA9489DE2771}" type="presOf" srcId="{902295A0-76D9-47F9-B841-EC043C23370B}" destId="{EB420DE7-EF06-4B37-A09B-D87DEA7E835A}" srcOrd="0" destOrd="0" presId="urn:microsoft.com/office/officeart/2005/8/layout/orgChart1"/>
    <dgm:cxn modelId="{659B004C-26B2-4604-B85A-B01CE74689B6}" type="presOf" srcId="{C4127A9A-DEF9-4111-ABC9-265E9C3E0560}" destId="{4228622D-7482-4895-8F3F-42A58B9A01F8}" srcOrd="0" destOrd="0" presId="urn:microsoft.com/office/officeart/2005/8/layout/orgChart1"/>
    <dgm:cxn modelId="{4990D062-8927-49D6-A267-802F66438D82}" srcId="{8CBDE0F7-99A0-492E-927D-0FD3309FA875}" destId="{C4127A9A-DEF9-4111-ABC9-265E9C3E0560}" srcOrd="1" destOrd="0" parTransId="{99FBF111-3614-4593-9FDE-FAD8C13844D7}" sibTransId="{0FB805B6-5BA0-465B-8BC5-EA1E8D3336E9}"/>
    <dgm:cxn modelId="{9D3B4A19-F1B9-44C6-82CA-3A75AD1CA972}" srcId="{BDBD535F-E518-4261-BE48-4A218F495F79}" destId="{8CBDE0F7-99A0-492E-927D-0FD3309FA875}" srcOrd="0" destOrd="0" parTransId="{2666E7A9-7EB6-4E3D-BCFB-EADCC3C1830A}" sibTransId="{31A701AD-6A48-466F-8B72-BBE2268AEE9C}"/>
    <dgm:cxn modelId="{DB48CD57-2C14-4B5C-8976-559E7E520563}" type="presOf" srcId="{99FBF111-3614-4593-9FDE-FAD8C13844D7}" destId="{9BADCC84-91AC-4FDD-AEE9-CBD7C963907D}" srcOrd="0" destOrd="0" presId="urn:microsoft.com/office/officeart/2005/8/layout/orgChart1"/>
    <dgm:cxn modelId="{82816265-F84E-4BA2-B9B4-4B6A46A83F96}" srcId="{8CBDE0F7-99A0-492E-927D-0FD3309FA875}" destId="{902295A0-76D9-47F9-B841-EC043C23370B}" srcOrd="2" destOrd="0" parTransId="{ABC51D02-6ADC-4745-8ABD-3C6A89B10152}" sibTransId="{263FFA45-F320-44D5-B51A-1489FC29E190}"/>
    <dgm:cxn modelId="{617555F7-85B1-42E4-902A-4B6A27E0BEB1}" type="presOf" srcId="{466CFFA4-2E11-41C4-B409-DAD296105C1E}" destId="{38DB13FE-2C78-48B4-AF31-1C2A311A9749}" srcOrd="0" destOrd="0" presId="urn:microsoft.com/office/officeart/2005/8/layout/orgChart1"/>
    <dgm:cxn modelId="{6224ACC3-1682-433C-AEC5-588917D4AFF0}" type="presOf" srcId="{8CBDE0F7-99A0-492E-927D-0FD3309FA875}" destId="{A00A1ECE-686A-4360-83E0-FEE3390C1913}" srcOrd="0" destOrd="0" presId="urn:microsoft.com/office/officeart/2005/8/layout/orgChart1"/>
    <dgm:cxn modelId="{568E403F-4CBE-4955-BA92-3ABC92A15354}" type="presOf" srcId="{3F0F7699-3B13-45E4-851F-19498D8C8359}" destId="{383DD3CD-B162-47C5-8685-D3691C490868}" srcOrd="0" destOrd="0" presId="urn:microsoft.com/office/officeart/2005/8/layout/orgChart1"/>
    <dgm:cxn modelId="{DCD22BDC-D735-4369-AE49-BB1C388D6347}" type="presOf" srcId="{BDBD535F-E518-4261-BE48-4A218F495F79}" destId="{EDF7BF8B-ECAE-476A-9F86-893B0C616CF4}" srcOrd="0" destOrd="0" presId="urn:microsoft.com/office/officeart/2005/8/layout/orgChart1"/>
    <dgm:cxn modelId="{2D36CA9B-A68F-4A17-9E71-949C6C5392B8}" type="presOf" srcId="{8CBDE0F7-99A0-492E-927D-0FD3309FA875}" destId="{63018994-4127-421C-A23E-0E858B9B2A49}" srcOrd="1" destOrd="0" presId="urn:microsoft.com/office/officeart/2005/8/layout/orgChart1"/>
    <dgm:cxn modelId="{8FD0F1BC-5DF4-4CBE-9056-1D30E428859B}" type="presOf" srcId="{C4127A9A-DEF9-4111-ABC9-265E9C3E0560}" destId="{0EE39687-C518-4D54-86F3-98F59C65AB43}" srcOrd="1" destOrd="0" presId="urn:microsoft.com/office/officeart/2005/8/layout/orgChart1"/>
    <dgm:cxn modelId="{3D4AA8E0-A21A-4C8E-AB0E-94793871B96A}" type="presOf" srcId="{466CFFA4-2E11-41C4-B409-DAD296105C1E}" destId="{F5AB02C8-94EC-432C-90E1-D0DEFD14DE93}" srcOrd="1" destOrd="0" presId="urn:microsoft.com/office/officeart/2005/8/layout/orgChart1"/>
    <dgm:cxn modelId="{A389FAC4-053F-4C36-B869-D90206B15BBB}" type="presParOf" srcId="{EDF7BF8B-ECAE-476A-9F86-893B0C616CF4}" destId="{CF14A4AC-03EF-4923-B253-6FE697DDC3CE}" srcOrd="0" destOrd="0" presId="urn:microsoft.com/office/officeart/2005/8/layout/orgChart1"/>
    <dgm:cxn modelId="{28E131EF-A13C-4AFC-9D20-AB89C1C7B4B1}" type="presParOf" srcId="{CF14A4AC-03EF-4923-B253-6FE697DDC3CE}" destId="{B9EEDAAA-934D-485B-9641-03C9BE939CDE}" srcOrd="0" destOrd="0" presId="urn:microsoft.com/office/officeart/2005/8/layout/orgChart1"/>
    <dgm:cxn modelId="{AC278993-FCC2-4780-B425-766AA51A4275}" type="presParOf" srcId="{B9EEDAAA-934D-485B-9641-03C9BE939CDE}" destId="{A00A1ECE-686A-4360-83E0-FEE3390C1913}" srcOrd="0" destOrd="0" presId="urn:microsoft.com/office/officeart/2005/8/layout/orgChart1"/>
    <dgm:cxn modelId="{D0C502E4-F956-4AEB-BF3D-06525F5981A0}" type="presParOf" srcId="{B9EEDAAA-934D-485B-9641-03C9BE939CDE}" destId="{63018994-4127-421C-A23E-0E858B9B2A49}" srcOrd="1" destOrd="0" presId="urn:microsoft.com/office/officeart/2005/8/layout/orgChart1"/>
    <dgm:cxn modelId="{A28C1E28-D89D-4FB7-9857-AA2DFC8B38DE}" type="presParOf" srcId="{CF14A4AC-03EF-4923-B253-6FE697DDC3CE}" destId="{5CBF8334-65A7-47B0-81A3-C5F44C89592D}" srcOrd="1" destOrd="0" presId="urn:microsoft.com/office/officeart/2005/8/layout/orgChart1"/>
    <dgm:cxn modelId="{81A89545-E3D5-4CCE-90C0-0665F6E627DB}" type="presParOf" srcId="{5CBF8334-65A7-47B0-81A3-C5F44C89592D}" destId="{9BADCC84-91AC-4FDD-AEE9-CBD7C963907D}" srcOrd="0" destOrd="0" presId="urn:microsoft.com/office/officeart/2005/8/layout/orgChart1"/>
    <dgm:cxn modelId="{7A6DCB44-B131-4150-AA48-AEABB43A9735}" type="presParOf" srcId="{5CBF8334-65A7-47B0-81A3-C5F44C89592D}" destId="{8B84EE30-80A8-4B61-A5CF-F0CA38AFE0F8}" srcOrd="1" destOrd="0" presId="urn:microsoft.com/office/officeart/2005/8/layout/orgChart1"/>
    <dgm:cxn modelId="{FDBC8B1C-985D-4D04-A8BB-3F9D82413EB4}" type="presParOf" srcId="{8B84EE30-80A8-4B61-A5CF-F0CA38AFE0F8}" destId="{7529CFA4-3542-4ACD-A864-2779C9CE8ED0}" srcOrd="0" destOrd="0" presId="urn:microsoft.com/office/officeart/2005/8/layout/orgChart1"/>
    <dgm:cxn modelId="{6B7D3329-14BC-4F49-A36E-029B540A2061}" type="presParOf" srcId="{7529CFA4-3542-4ACD-A864-2779C9CE8ED0}" destId="{4228622D-7482-4895-8F3F-42A58B9A01F8}" srcOrd="0" destOrd="0" presId="urn:microsoft.com/office/officeart/2005/8/layout/orgChart1"/>
    <dgm:cxn modelId="{0170184E-BBC7-40EF-8EC8-F0CB7E1C0324}" type="presParOf" srcId="{7529CFA4-3542-4ACD-A864-2779C9CE8ED0}" destId="{0EE39687-C518-4D54-86F3-98F59C65AB43}" srcOrd="1" destOrd="0" presId="urn:microsoft.com/office/officeart/2005/8/layout/orgChart1"/>
    <dgm:cxn modelId="{2F231474-D1A3-4A85-88A1-ECF67D27C553}" type="presParOf" srcId="{8B84EE30-80A8-4B61-A5CF-F0CA38AFE0F8}" destId="{99CA3A79-1B7D-43E8-AB2A-B81F44892D4B}" srcOrd="1" destOrd="0" presId="urn:microsoft.com/office/officeart/2005/8/layout/orgChart1"/>
    <dgm:cxn modelId="{6567300B-1CCD-4781-9422-8DF8E83F00F8}" type="presParOf" srcId="{8B84EE30-80A8-4B61-A5CF-F0CA38AFE0F8}" destId="{4F171C42-13EF-4A35-9613-FC9F41C3E631}" srcOrd="2" destOrd="0" presId="urn:microsoft.com/office/officeart/2005/8/layout/orgChart1"/>
    <dgm:cxn modelId="{9A87F623-9EAD-492A-BED0-0758E25EAE0A}" type="presParOf" srcId="{5CBF8334-65A7-47B0-81A3-C5F44C89592D}" destId="{B7D50775-F983-4B40-9AB7-D4ED71BF4345}" srcOrd="2" destOrd="0" presId="urn:microsoft.com/office/officeart/2005/8/layout/orgChart1"/>
    <dgm:cxn modelId="{1C3B15E0-5069-46D2-B708-D9A303A71263}" type="presParOf" srcId="{5CBF8334-65A7-47B0-81A3-C5F44C89592D}" destId="{F888E274-5E55-44A4-9F49-331D7523B308}" srcOrd="3" destOrd="0" presId="urn:microsoft.com/office/officeart/2005/8/layout/orgChart1"/>
    <dgm:cxn modelId="{0AD5C3B6-274B-46E5-B54C-73E22A3C65A7}" type="presParOf" srcId="{F888E274-5E55-44A4-9F49-331D7523B308}" destId="{03421FD7-78BC-4925-8EA5-974AAB55911D}" srcOrd="0" destOrd="0" presId="urn:microsoft.com/office/officeart/2005/8/layout/orgChart1"/>
    <dgm:cxn modelId="{6C1C5AD3-5768-47E0-B9E5-F8D45DA4B782}" type="presParOf" srcId="{03421FD7-78BC-4925-8EA5-974AAB55911D}" destId="{EB420DE7-EF06-4B37-A09B-D87DEA7E835A}" srcOrd="0" destOrd="0" presId="urn:microsoft.com/office/officeart/2005/8/layout/orgChart1"/>
    <dgm:cxn modelId="{7D072D69-29E6-4A6E-92DA-0E8512B2E6FC}" type="presParOf" srcId="{03421FD7-78BC-4925-8EA5-974AAB55911D}" destId="{E84B3157-150C-4841-8962-70B29F6CBC80}" srcOrd="1" destOrd="0" presId="urn:microsoft.com/office/officeart/2005/8/layout/orgChart1"/>
    <dgm:cxn modelId="{494ADAB7-C829-4700-B9C5-F691566DDEEE}" type="presParOf" srcId="{F888E274-5E55-44A4-9F49-331D7523B308}" destId="{C2E09D31-8EAD-4719-B8C4-3C31D4C6CCAC}" srcOrd="1" destOrd="0" presId="urn:microsoft.com/office/officeart/2005/8/layout/orgChart1"/>
    <dgm:cxn modelId="{36C2ECCF-7F39-473A-8BCB-1B1C9E7CDBBE}" type="presParOf" srcId="{F888E274-5E55-44A4-9F49-331D7523B308}" destId="{86CA6B87-55FA-4510-97CA-6E211739A44B}" srcOrd="2" destOrd="0" presId="urn:microsoft.com/office/officeart/2005/8/layout/orgChart1"/>
    <dgm:cxn modelId="{40F72C1A-780C-472E-8265-879B6BD64D37}" type="presParOf" srcId="{CF14A4AC-03EF-4923-B253-6FE697DDC3CE}" destId="{251C1D93-2774-427D-9E79-073DE1C92B78}" srcOrd="2" destOrd="0" presId="urn:microsoft.com/office/officeart/2005/8/layout/orgChart1"/>
    <dgm:cxn modelId="{CD117E94-8134-44F2-834F-E3CE957D1615}" type="presParOf" srcId="{251C1D93-2774-427D-9E79-073DE1C92B78}" destId="{383DD3CD-B162-47C5-8685-D3691C490868}" srcOrd="0" destOrd="0" presId="urn:microsoft.com/office/officeart/2005/8/layout/orgChart1"/>
    <dgm:cxn modelId="{C868585B-D6DC-4B62-8F44-8A269719105F}" type="presParOf" srcId="{251C1D93-2774-427D-9E79-073DE1C92B78}" destId="{5F73528A-7A34-4A95-B636-4113ED20955C}" srcOrd="1" destOrd="0" presId="urn:microsoft.com/office/officeart/2005/8/layout/orgChart1"/>
    <dgm:cxn modelId="{B2AD2EDB-0D1E-48D5-A4F0-0BF4D793AD86}" type="presParOf" srcId="{5F73528A-7A34-4A95-B636-4113ED20955C}" destId="{018F57D5-BAE0-4A01-8557-D0EC76BC3A83}" srcOrd="0" destOrd="0" presId="urn:microsoft.com/office/officeart/2005/8/layout/orgChart1"/>
    <dgm:cxn modelId="{24638200-5923-4BC1-AB2B-C62F7ABECCF9}" type="presParOf" srcId="{018F57D5-BAE0-4A01-8557-D0EC76BC3A83}" destId="{38DB13FE-2C78-48B4-AF31-1C2A311A9749}" srcOrd="0" destOrd="0" presId="urn:microsoft.com/office/officeart/2005/8/layout/orgChart1"/>
    <dgm:cxn modelId="{0DEBA514-05F2-4FB7-ABEC-B5779C359143}" type="presParOf" srcId="{018F57D5-BAE0-4A01-8557-D0EC76BC3A83}" destId="{F5AB02C8-94EC-432C-90E1-D0DEFD14DE93}" srcOrd="1" destOrd="0" presId="urn:microsoft.com/office/officeart/2005/8/layout/orgChart1"/>
    <dgm:cxn modelId="{F83364AF-0A0D-45C2-947E-7EE087E3C0D0}" type="presParOf" srcId="{5F73528A-7A34-4A95-B636-4113ED20955C}" destId="{3B9DE89A-083F-4E4B-B2FC-553A2EE938C1}" srcOrd="1" destOrd="0" presId="urn:microsoft.com/office/officeart/2005/8/layout/orgChart1"/>
    <dgm:cxn modelId="{23D448FB-CBBD-410D-95F6-AE7C69003B1A}" type="presParOf" srcId="{5F73528A-7A34-4A95-B636-4113ED20955C}" destId="{F4B2759D-0D65-43FF-AB40-4D1FB4B3A7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6D29F-7194-4C7F-BD9B-A5D378D7B0D7}">
      <dsp:nvSpPr>
        <dsp:cNvPr id="0" name=""/>
        <dsp:cNvSpPr/>
      </dsp:nvSpPr>
      <dsp:spPr>
        <a:xfrm rot="5400000">
          <a:off x="857406" y="-833752"/>
          <a:ext cx="2071616" cy="378642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Underrepresentation/Discrimination</a:t>
          </a:r>
          <a:endParaRPr lang="en-US" sz="2800" kern="1200" dirty="0"/>
        </a:p>
      </dsp:txBody>
      <dsp:txXfrm rot="-5400000">
        <a:off x="631071" y="368923"/>
        <a:ext cx="2524286" cy="1381078"/>
      </dsp:txXfrm>
    </dsp:sp>
    <dsp:sp modelId="{93C0C093-FE30-4D24-BD79-0D6DC8DF755A}">
      <dsp:nvSpPr>
        <dsp:cNvPr id="0" name=""/>
        <dsp:cNvSpPr/>
      </dsp:nvSpPr>
      <dsp:spPr>
        <a:xfrm>
          <a:off x="5662677" y="476911"/>
          <a:ext cx="2311923" cy="124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662677" y="476911"/>
        <a:ext cx="2311923" cy="1242969"/>
      </dsp:txXfrm>
    </dsp:sp>
    <dsp:sp modelId="{0E9FF39B-C015-4923-BFC9-F652E3E6EFF5}">
      <dsp:nvSpPr>
        <dsp:cNvPr id="0" name=""/>
        <dsp:cNvSpPr/>
      </dsp:nvSpPr>
      <dsp:spPr>
        <a:xfrm rot="5400000">
          <a:off x="5532584" y="-709177"/>
          <a:ext cx="2071616" cy="358981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Autonomy</a:t>
          </a:r>
          <a:endParaRPr lang="en-US" sz="4000" kern="1200" dirty="0"/>
        </a:p>
      </dsp:txBody>
      <dsp:txXfrm rot="-5400000">
        <a:off x="5371787" y="395191"/>
        <a:ext cx="2393210" cy="1381078"/>
      </dsp:txXfrm>
    </dsp:sp>
    <dsp:sp modelId="{BD7B2632-39BD-4600-A638-67FB6C804B5D}">
      <dsp:nvSpPr>
        <dsp:cNvPr id="0" name=""/>
        <dsp:cNvSpPr/>
      </dsp:nvSpPr>
      <dsp:spPr>
        <a:xfrm rot="5400000">
          <a:off x="993928" y="749902"/>
          <a:ext cx="2071616" cy="397799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Privacy and Confidentiality</a:t>
          </a:r>
          <a:endParaRPr lang="en-US" sz="3200" kern="1200" dirty="0"/>
        </a:p>
      </dsp:txBody>
      <dsp:txXfrm rot="-5400000">
        <a:off x="703738" y="2048360"/>
        <a:ext cx="2651997" cy="1381078"/>
      </dsp:txXfrm>
    </dsp:sp>
    <dsp:sp modelId="{4296E494-0324-4D29-80B0-9E973D014AFB}">
      <dsp:nvSpPr>
        <dsp:cNvPr id="0" name=""/>
        <dsp:cNvSpPr/>
      </dsp:nvSpPr>
      <dsp:spPr>
        <a:xfrm>
          <a:off x="516788" y="2235299"/>
          <a:ext cx="2237345" cy="124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DFA9F-4713-42E0-B9EB-5C38993E4A0D}">
      <dsp:nvSpPr>
        <dsp:cNvPr id="0" name=""/>
        <dsp:cNvSpPr/>
      </dsp:nvSpPr>
      <dsp:spPr>
        <a:xfrm rot="5400000">
          <a:off x="5520853" y="955726"/>
          <a:ext cx="2071616" cy="35663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Informed Consent</a:t>
          </a:r>
          <a:endParaRPr lang="en-US" sz="4000" kern="1200" dirty="0"/>
        </a:p>
      </dsp:txBody>
      <dsp:txXfrm rot="-5400000">
        <a:off x="5367878" y="2048362"/>
        <a:ext cx="2377566" cy="1381078"/>
      </dsp:txXfrm>
    </dsp:sp>
    <dsp:sp modelId="{46A0FF20-38FC-4E30-862C-E03032569BA0}">
      <dsp:nvSpPr>
        <dsp:cNvPr id="0" name=""/>
        <dsp:cNvSpPr/>
      </dsp:nvSpPr>
      <dsp:spPr>
        <a:xfrm rot="5400000">
          <a:off x="5532872" y="2620118"/>
          <a:ext cx="2071616" cy="35903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Assignment of Responsibility and Liability</a:t>
          </a:r>
          <a:endParaRPr lang="en-US" sz="2400" kern="1200" dirty="0"/>
        </a:p>
      </dsp:txBody>
      <dsp:txXfrm rot="-5400000">
        <a:off x="5371883" y="3724775"/>
        <a:ext cx="2393594" cy="1381078"/>
      </dsp:txXfrm>
    </dsp:sp>
    <dsp:sp modelId="{94597177-659F-49D1-AC12-A6C050B28A67}">
      <dsp:nvSpPr>
        <dsp:cNvPr id="0" name=""/>
        <dsp:cNvSpPr/>
      </dsp:nvSpPr>
      <dsp:spPr>
        <a:xfrm>
          <a:off x="5662677" y="3993686"/>
          <a:ext cx="2311923" cy="1242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C917-61D9-43C3-9FB1-E4E64794E9E3}">
      <dsp:nvSpPr>
        <dsp:cNvPr id="0" name=""/>
        <dsp:cNvSpPr/>
      </dsp:nvSpPr>
      <dsp:spPr>
        <a:xfrm rot="5400000">
          <a:off x="1009998" y="2507681"/>
          <a:ext cx="2071616" cy="40916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Data Security</a:t>
          </a:r>
          <a:endParaRPr lang="en-US" sz="4400" kern="1200" dirty="0"/>
        </a:p>
      </dsp:txBody>
      <dsp:txXfrm rot="-5400000">
        <a:off x="681935" y="3862949"/>
        <a:ext cx="2727742" cy="1381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85F5A-D71F-4B82-8632-F8A4E2E96DAD}">
      <dsp:nvSpPr>
        <dsp:cNvPr id="0" name=""/>
        <dsp:cNvSpPr/>
      </dsp:nvSpPr>
      <dsp:spPr>
        <a:xfrm>
          <a:off x="3329743" y="2077502"/>
          <a:ext cx="2335175" cy="208497"/>
        </a:xfrm>
        <a:custGeom>
          <a:avLst/>
          <a:gdLst/>
          <a:ahLst/>
          <a:cxnLst/>
          <a:rect l="0" t="0" r="0" b="0"/>
          <a:pathLst>
            <a:path>
              <a:moveTo>
                <a:pt x="0" y="208497"/>
              </a:moveTo>
              <a:lnTo>
                <a:pt x="2335175" y="208497"/>
              </a:lnTo>
              <a:lnTo>
                <a:pt x="2335175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21AEB-E549-474B-A70C-818060029971}">
      <dsp:nvSpPr>
        <dsp:cNvPr id="0" name=""/>
        <dsp:cNvSpPr/>
      </dsp:nvSpPr>
      <dsp:spPr>
        <a:xfrm>
          <a:off x="3329743" y="2286000"/>
          <a:ext cx="4670350" cy="71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36754" y="0"/>
              </a:lnTo>
              <a:lnTo>
                <a:pt x="4336754" y="717232"/>
              </a:lnTo>
              <a:lnTo>
                <a:pt x="4670350" y="71723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DEF54-5F4A-4912-B6A6-F268E9124404}">
      <dsp:nvSpPr>
        <dsp:cNvPr id="0" name=""/>
        <dsp:cNvSpPr/>
      </dsp:nvSpPr>
      <dsp:spPr>
        <a:xfrm>
          <a:off x="3329743" y="1568767"/>
          <a:ext cx="4670350" cy="717232"/>
        </a:xfrm>
        <a:custGeom>
          <a:avLst/>
          <a:gdLst/>
          <a:ahLst/>
          <a:cxnLst/>
          <a:rect l="0" t="0" r="0" b="0"/>
          <a:pathLst>
            <a:path>
              <a:moveTo>
                <a:pt x="0" y="717232"/>
              </a:moveTo>
              <a:lnTo>
                <a:pt x="4336754" y="717232"/>
              </a:lnTo>
              <a:lnTo>
                <a:pt x="4336754" y="0"/>
              </a:lnTo>
              <a:lnTo>
                <a:pt x="4670350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62D4F-6870-4D14-81CA-D5CD8F2D7F4A}">
      <dsp:nvSpPr>
        <dsp:cNvPr id="0" name=""/>
        <dsp:cNvSpPr/>
      </dsp:nvSpPr>
      <dsp:spPr>
        <a:xfrm>
          <a:off x="3452" y="1672588"/>
          <a:ext cx="3326290" cy="1226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Informed Consent: Data subject and Patient</a:t>
          </a:r>
          <a:endParaRPr lang="en-US" sz="3000" kern="1200" dirty="0"/>
        </a:p>
      </dsp:txBody>
      <dsp:txXfrm>
        <a:off x="3452" y="1672588"/>
        <a:ext cx="3326290" cy="1226823"/>
      </dsp:txXfrm>
    </dsp:sp>
    <dsp:sp modelId="{888E3777-7503-4AAC-B13A-309A5770683B}">
      <dsp:nvSpPr>
        <dsp:cNvPr id="0" name=""/>
        <dsp:cNvSpPr/>
      </dsp:nvSpPr>
      <dsp:spPr>
        <a:xfrm>
          <a:off x="8000094" y="1060032"/>
          <a:ext cx="3335964" cy="101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Novelty of AI</a:t>
          </a:r>
        </a:p>
      </dsp:txBody>
      <dsp:txXfrm>
        <a:off x="8000094" y="1060032"/>
        <a:ext cx="3335964" cy="1017469"/>
      </dsp:txXfrm>
    </dsp:sp>
    <dsp:sp modelId="{33B2A928-0EA9-4150-A678-88F9759903F3}">
      <dsp:nvSpPr>
        <dsp:cNvPr id="0" name=""/>
        <dsp:cNvSpPr/>
      </dsp:nvSpPr>
      <dsp:spPr>
        <a:xfrm>
          <a:off x="8000094" y="2494497"/>
          <a:ext cx="3335964" cy="101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Technical Sophistication</a:t>
          </a:r>
          <a:endParaRPr lang="en-US" sz="3000" kern="1200" dirty="0"/>
        </a:p>
      </dsp:txBody>
      <dsp:txXfrm>
        <a:off x="8000094" y="2494497"/>
        <a:ext cx="3335964" cy="1017469"/>
      </dsp:txXfrm>
    </dsp:sp>
    <dsp:sp modelId="{554F7E0D-7984-45ED-B6ED-369979B0F70E}">
      <dsp:nvSpPr>
        <dsp:cNvPr id="0" name=""/>
        <dsp:cNvSpPr/>
      </dsp:nvSpPr>
      <dsp:spPr>
        <a:xfrm>
          <a:off x="3996936" y="1060032"/>
          <a:ext cx="3335964" cy="101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The Black Box Problem</a:t>
          </a:r>
          <a:endParaRPr lang="en-US" sz="3000" kern="1200" dirty="0"/>
        </a:p>
      </dsp:txBody>
      <dsp:txXfrm>
        <a:off x="3996936" y="1060032"/>
        <a:ext cx="3335964" cy="1017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DD3CD-B162-47C5-8685-D3691C490868}">
      <dsp:nvSpPr>
        <dsp:cNvPr id="0" name=""/>
        <dsp:cNvSpPr/>
      </dsp:nvSpPr>
      <dsp:spPr>
        <a:xfrm>
          <a:off x="6188751" y="1182952"/>
          <a:ext cx="247809" cy="949641"/>
        </a:xfrm>
        <a:custGeom>
          <a:avLst/>
          <a:gdLst/>
          <a:ahLst/>
          <a:cxnLst/>
          <a:rect l="0" t="0" r="0" b="0"/>
          <a:pathLst>
            <a:path>
              <a:moveTo>
                <a:pt x="247809" y="0"/>
              </a:moveTo>
              <a:lnTo>
                <a:pt x="247809" y="949641"/>
              </a:lnTo>
              <a:lnTo>
                <a:pt x="0" y="94964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50775-F983-4B40-9AB7-D4ED71BF4345}">
      <dsp:nvSpPr>
        <dsp:cNvPr id="0" name=""/>
        <dsp:cNvSpPr/>
      </dsp:nvSpPr>
      <dsp:spPr>
        <a:xfrm>
          <a:off x="6436561" y="1182952"/>
          <a:ext cx="1427855" cy="2206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285"/>
              </a:lnTo>
              <a:lnTo>
                <a:pt x="1427855" y="1958285"/>
              </a:lnTo>
              <a:lnTo>
                <a:pt x="1427855" y="220609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DCC84-91AC-4FDD-AEE9-CBD7C963907D}">
      <dsp:nvSpPr>
        <dsp:cNvPr id="0" name=""/>
        <dsp:cNvSpPr/>
      </dsp:nvSpPr>
      <dsp:spPr>
        <a:xfrm>
          <a:off x="5008706" y="1182952"/>
          <a:ext cx="1427855" cy="2206095"/>
        </a:xfrm>
        <a:custGeom>
          <a:avLst/>
          <a:gdLst/>
          <a:ahLst/>
          <a:cxnLst/>
          <a:rect l="0" t="0" r="0" b="0"/>
          <a:pathLst>
            <a:path>
              <a:moveTo>
                <a:pt x="1427855" y="0"/>
              </a:moveTo>
              <a:lnTo>
                <a:pt x="1427855" y="1958285"/>
              </a:lnTo>
              <a:lnTo>
                <a:pt x="0" y="1958285"/>
              </a:lnTo>
              <a:lnTo>
                <a:pt x="0" y="220609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A1ECE-686A-4360-83E0-FEE3390C1913}">
      <dsp:nvSpPr>
        <dsp:cNvPr id="0" name=""/>
        <dsp:cNvSpPr/>
      </dsp:nvSpPr>
      <dsp:spPr>
        <a:xfrm>
          <a:off x="5256515" y="2906"/>
          <a:ext cx="2360091" cy="118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Assignment of Responsibility and Liability</a:t>
          </a:r>
          <a:endParaRPr lang="en-US" sz="2800" kern="1200" dirty="0"/>
        </a:p>
      </dsp:txBody>
      <dsp:txXfrm>
        <a:off x="5256515" y="2906"/>
        <a:ext cx="2360091" cy="1180045"/>
      </dsp:txXfrm>
    </dsp:sp>
    <dsp:sp modelId="{4228622D-7482-4895-8F3F-42A58B9A01F8}">
      <dsp:nvSpPr>
        <dsp:cNvPr id="0" name=""/>
        <dsp:cNvSpPr/>
      </dsp:nvSpPr>
      <dsp:spPr>
        <a:xfrm>
          <a:off x="3828660" y="3389047"/>
          <a:ext cx="2360091" cy="118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Black Box Problem</a:t>
          </a:r>
          <a:endParaRPr lang="en-US" sz="2800" kern="1200" dirty="0"/>
        </a:p>
      </dsp:txBody>
      <dsp:txXfrm>
        <a:off x="3828660" y="3389047"/>
        <a:ext cx="2360091" cy="1180045"/>
      </dsp:txXfrm>
    </dsp:sp>
    <dsp:sp modelId="{EB420DE7-EF06-4B37-A09B-D87DEA7E835A}">
      <dsp:nvSpPr>
        <dsp:cNvPr id="0" name=""/>
        <dsp:cNvSpPr/>
      </dsp:nvSpPr>
      <dsp:spPr>
        <a:xfrm>
          <a:off x="6684371" y="3389047"/>
          <a:ext cx="2360091" cy="11800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Problem of Many Hands</a:t>
          </a:r>
          <a:endParaRPr lang="en-US" sz="2800" kern="1200" dirty="0"/>
        </a:p>
      </dsp:txBody>
      <dsp:txXfrm>
        <a:off x="6684371" y="3389047"/>
        <a:ext cx="2360091" cy="1180045"/>
      </dsp:txXfrm>
    </dsp:sp>
    <dsp:sp modelId="{38DB13FE-2C78-48B4-AF31-1C2A311A9749}">
      <dsp:nvSpPr>
        <dsp:cNvPr id="0" name=""/>
        <dsp:cNvSpPr/>
      </dsp:nvSpPr>
      <dsp:spPr>
        <a:xfrm>
          <a:off x="2295049" y="1525165"/>
          <a:ext cx="3893702" cy="1214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2295049" y="1525165"/>
        <a:ext cx="3893702" cy="121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FCDD644-17E6-41EC-B445-AB96443668D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6549AD6-EC7D-4780-B021-8327E891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0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6852349-CC3F-4D52-AC0A-11A66CFF5546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528638"/>
            <a:ext cx="470058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4447D3A-F1BD-41CC-AD1F-1AE5EABA8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0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CF6D06-EC59-431C-AA0E-3816D34FC307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6623961-5107-48FE-82AC-9C26167EF9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2590800"/>
            <a:ext cx="4114800" cy="3810000"/>
          </a:xfrm>
        </p:spPr>
        <p:txBody>
          <a:bodyPr>
            <a:noAutofit/>
          </a:bodyPr>
          <a:lstStyle/>
          <a:p>
            <a:r>
              <a:rPr lang="en-US" sz="2000" dirty="0"/>
              <a:t>Dorcas a. </a:t>
            </a:r>
            <a:r>
              <a:rPr lang="en-US" sz="2000" dirty="0" err="1"/>
              <a:t>AkinpelU</a:t>
            </a:r>
            <a:r>
              <a:rPr lang="en-US" sz="2000" dirty="0"/>
              <a:t> (</a:t>
            </a:r>
            <a:r>
              <a:rPr lang="en-US" sz="2000" dirty="0" err="1"/>
              <a:t>mrs.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Simisola</a:t>
            </a:r>
            <a:r>
              <a:rPr lang="en-US" sz="2000" dirty="0"/>
              <a:t> O. </a:t>
            </a:r>
            <a:r>
              <a:rPr lang="en-US" sz="2000" dirty="0" err="1"/>
              <a:t>Akintola</a:t>
            </a:r>
            <a:r>
              <a:rPr lang="en-US" sz="2000" dirty="0"/>
              <a:t> (Prof.)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Department of Private and Property Law, University of Ibadan, Nigeria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11048999" cy="1981200"/>
          </a:xfrm>
        </p:spPr>
        <p:txBody>
          <a:bodyPr>
            <a:noAutofit/>
          </a:bodyPr>
          <a:lstStyle/>
          <a:p>
            <a:r>
              <a:rPr lang="en-US" sz="4000" b="1" dirty="0"/>
              <a:t>Employing Artificial Intelligence to Advance Patient Safety in Nigeria: Legal and Ethical Issues Arising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14" y="2743200"/>
            <a:ext cx="57289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0"/>
    </mc:Choice>
    <mc:Fallback xmlns="">
      <p:transition spd="slow" advTm="30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5398378"/>
              </p:ext>
            </p:extLst>
          </p:nvPr>
        </p:nvGraphicFramePr>
        <p:xfrm>
          <a:off x="152399" y="228600"/>
          <a:ext cx="11734800" cy="679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  <a:gridCol w="1676400"/>
                <a:gridCol w="1676400"/>
                <a:gridCol w="1676400"/>
              </a:tblGrid>
              <a:tr h="1414547">
                <a:tc>
                  <a:txBody>
                    <a:bodyPr/>
                    <a:lstStyle/>
                    <a:p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Underrepresentation/Discrimination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Privacy and Confidentiality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28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Data Security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of Responsibility and</a:t>
                      </a:r>
                      <a:r>
                        <a:rPr lang="en-US" baseline="0" dirty="0" smtClean="0"/>
                        <a:t> Liability</a:t>
                      </a:r>
                      <a:endParaRPr lang="en-US" dirty="0"/>
                    </a:p>
                  </a:txBody>
                  <a:tcPr/>
                </a:tc>
              </a:tr>
              <a:tr h="175878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Federal Competition and Consumer Protection Act, (FCCPA) 2018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17</a:t>
                      </a:r>
                      <a:endParaRPr lang="en-US" dirty="0"/>
                    </a:p>
                  </a:txBody>
                  <a:tcPr/>
                </a:tc>
              </a:tr>
              <a:tr h="1149319">
                <a:tc>
                  <a:txBody>
                    <a:bodyPr/>
                    <a:lstStyle/>
                    <a:p>
                      <a:r>
                        <a:rPr lang="en-US" dirty="0" smtClean="0"/>
                        <a:t>The Standard Organization of Nigeria (SON) </a:t>
                      </a:r>
                      <a:r>
                        <a:rPr lang="en-US" baseline="0" dirty="0" smtClean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3</a:t>
                      </a:r>
                      <a:endParaRPr lang="en-US" dirty="0"/>
                    </a:p>
                  </a:txBody>
                  <a:tcPr/>
                </a:tc>
              </a:tr>
              <a:tr h="884092">
                <a:tc>
                  <a:txBody>
                    <a:bodyPr/>
                    <a:lstStyle/>
                    <a:p>
                      <a:r>
                        <a:rPr lang="en-US" dirty="0" smtClean="0"/>
                        <a:t>The Patients’ Bill of Rights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from Informed Consent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1107876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Nigerian Code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Medi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 Ethics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Rule 9 (G) - emergency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9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Rule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Sections 1 &amp; 4</a:t>
                      </a:r>
                      <a:endParaRPr lang="en-US" dirty="0"/>
                    </a:p>
                  </a:txBody>
                  <a:tcPr/>
                </a:tc>
              </a:tr>
              <a:tr h="353637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"/>
    </mc:Choice>
    <mc:Fallback xmlns="">
      <p:transition spd="slow" advTm="4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0896600" cy="10668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/>
              <a:t>THE NIGERIA DATA PROTECTION REGULATION AND THE USE OF AI IN ADVANCING PATIENT SAFETY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37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 </a:t>
            </a:r>
            <a:r>
              <a:rPr lang="en-US" sz="4000" dirty="0" smtClean="0"/>
              <a:t>Nigeria </a:t>
            </a:r>
            <a:r>
              <a:rPr lang="en-US" sz="4000" dirty="0"/>
              <a:t>Data Protection Regulation (NDPR) suggest a general set of guidelines for collection, storage and use of </a:t>
            </a:r>
            <a:r>
              <a:rPr lang="en-US" sz="4000" dirty="0" smtClean="0"/>
              <a:t>data.</a:t>
            </a:r>
          </a:p>
          <a:p>
            <a:pPr marL="0" indent="0">
              <a:buNone/>
            </a:pPr>
            <a:endParaRPr lang="en-US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However, Paragraph 2.1 of the NDPR Implementation Framework provides that the Regulation does not apply to the use </a:t>
            </a:r>
            <a:r>
              <a:rPr lang="en-US" sz="4000" dirty="0"/>
              <a:t>of personal data in furtherance of </a:t>
            </a:r>
            <a:r>
              <a:rPr lang="en-US" sz="4000" dirty="0" smtClean="0"/>
              <a:t>public health thereby limiting its application.</a:t>
            </a:r>
            <a:endParaRPr lang="en-US" sz="4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3"/>
    </mc:Choice>
    <mc:Fallback xmlns="">
      <p:transition spd="slow" advTm="28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436096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NIGERIAN LAWS AND THE USE OF AI IN ADVANCING PATIENT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 smtClean="0"/>
              <a:t>The laws </a:t>
            </a:r>
            <a:r>
              <a:rPr lang="en-US" sz="4000" dirty="0"/>
              <a:t>are inadequate to effectively address issues bordering on the use of AI in healthcare particularly, to advance patient </a:t>
            </a:r>
            <a:r>
              <a:rPr lang="en-US" sz="4000" dirty="0" smtClean="0"/>
              <a:t>safety.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AI, especially its patient safety implications were not put into consideration when these laws were </a:t>
            </a:r>
            <a:r>
              <a:rPr lang="en-US" sz="4000" dirty="0" smtClean="0"/>
              <a:t>made.</a:t>
            </a:r>
            <a:endParaRPr lang="en-US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3"/>
    </mc:Choice>
    <mc:Fallback xmlns="">
      <p:transition spd="slow" advTm="12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436096" cy="9144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RECOMMENDATION/CONCLUSION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Patients </a:t>
            </a:r>
            <a:r>
              <a:rPr lang="en-US" sz="3200" dirty="0" smtClean="0"/>
              <a:t>should </a:t>
            </a:r>
            <a:r>
              <a:rPr lang="en-US" sz="3200" dirty="0"/>
              <a:t>always be at the center of </a:t>
            </a:r>
            <a:r>
              <a:rPr lang="en-US" sz="3200" dirty="0" smtClean="0"/>
              <a:t>healthcare whether AI is used or not.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Patients’ dignity </a:t>
            </a:r>
            <a:r>
              <a:rPr lang="en-US" sz="3200" dirty="0"/>
              <a:t>and honor should constantly be considered while deploying </a:t>
            </a:r>
            <a:r>
              <a:rPr lang="en-US" sz="3200" dirty="0" smtClean="0"/>
              <a:t>AI.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Patients’ confidentiality </a:t>
            </a:r>
            <a:r>
              <a:rPr lang="en-US" sz="3200" dirty="0"/>
              <a:t>and privacy of their health data </a:t>
            </a:r>
            <a:r>
              <a:rPr lang="en-US" sz="3200" dirty="0" smtClean="0"/>
              <a:t>should always be prioritized.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2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4"/>
    </mc:Choice>
    <mc:Fallback xmlns="">
      <p:transition spd="slow" advTm="2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RECOMMENDATION/CONCLUSION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There should be collaboration among stakeholders to ensure patient safety in the most legal and ethical way </a:t>
            </a:r>
            <a:r>
              <a:rPr lang="en-US" sz="3600" dirty="0" smtClean="0"/>
              <a:t>possible.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A </a:t>
            </a:r>
            <a:r>
              <a:rPr lang="en-US" sz="3600" dirty="0"/>
              <a:t>robust legal and ethical framework should be put in place to address the legal and ethical challenges that may arise in deploying AI to improve patient safety in </a:t>
            </a:r>
            <a:r>
              <a:rPr lang="en-US" sz="3600" dirty="0" smtClean="0"/>
              <a:t>Nigeria.</a:t>
            </a:r>
            <a:endParaRPr lang="en-US" sz="36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37"/>
    </mc:Choice>
    <mc:Fallback xmlns="">
      <p:transition spd="slow" advTm="22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358"/>
          <a:stretch/>
        </p:blipFill>
        <p:spPr>
          <a:xfrm>
            <a:off x="1760562" y="955342"/>
            <a:ext cx="9444250" cy="525972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2"/>
    </mc:Choice>
    <mc:Fallback xmlns="">
      <p:transition spd="slow" advTm="2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1506200" cy="1292352"/>
          </a:xfrm>
        </p:spPr>
        <p:txBody>
          <a:bodyPr>
            <a:noAutofit/>
          </a:bodyPr>
          <a:lstStyle/>
          <a:p>
            <a:r>
              <a:rPr lang="en-US" sz="3600" b="1" dirty="0"/>
              <a:t>BACKGROUND/INTRODUCTION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3111" r="33893" b="13403"/>
          <a:stretch/>
        </p:blipFill>
        <p:spPr>
          <a:xfrm>
            <a:off x="1905000" y="1626843"/>
            <a:ext cx="6172200" cy="47739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4596825"/>
            <a:ext cx="3009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Communication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447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risk </a:t>
            </a:r>
            <a:r>
              <a:rPr lang="en-US" sz="2800" b="1" dirty="0"/>
              <a:t>predictions and diagnosis</a:t>
            </a:r>
            <a:endParaRPr lang="en-US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862482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Team Work</a:t>
            </a:r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07167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Coordination</a:t>
            </a:r>
            <a:endParaRPr lang="en-US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972580"/>
            <a:ext cx="305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Collaboration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217009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Early discovery </a:t>
            </a:r>
            <a:r>
              <a:rPr lang="en-US" sz="2800" b="1" dirty="0"/>
              <a:t>of medical errors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3160693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Adherence to </a:t>
            </a:r>
            <a:r>
              <a:rPr lang="en-US" sz="2800" b="1" dirty="0"/>
              <a:t>existing safety protocols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42773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Patient care </a:t>
            </a:r>
            <a:r>
              <a:rPr lang="en-US" sz="2800" b="1" dirty="0"/>
              <a:t>monitoring</a:t>
            </a:r>
            <a:endParaRPr lang="en-US" b="1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3"/>
    </mc:Choice>
    <mc:Fallback xmlns="">
      <p:transition spd="slow" advTm="54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BACKGROUND/INTRODUCTION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AI is, in several ways, reconfiguring the boundaries of patients, patient safety, clinical practice, public/private domains etc.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These reconfigurations call for an appreciation of AI’s </a:t>
            </a:r>
            <a:r>
              <a:rPr lang="en-US" sz="4000" dirty="0"/>
              <a:t>strengths, limitations, as well as legal and ethical </a:t>
            </a:r>
            <a:r>
              <a:rPr lang="en-US" sz="4000" dirty="0" smtClean="0"/>
              <a:t>complexities.</a:t>
            </a:r>
            <a:endParaRPr lang="en-US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61"/>
    </mc:Choice>
    <mc:Fallback xmlns="">
      <p:transition spd="slow" advTm="30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LEGAL AND ETHICAL ISSUES ARISING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1855914" y="963904"/>
          <a:ext cx="8504238" cy="558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9"/>
    </mc:Choice>
    <mc:Fallback xmlns="">
      <p:transition spd="slow" advTm="9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AND ETHICAL ISSUES ARISING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848601" y="4547181"/>
            <a:ext cx="3511296" cy="1320219"/>
          </a:xfrm>
          <a:prstGeom prst="round2Diag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Underrepresentation/Discrimination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066800" y="4301796"/>
            <a:ext cx="2901696" cy="1396419"/>
          </a:xfrm>
          <a:prstGeom prst="round2Diag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rtlCol="0"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4000" kern="0" dirty="0" smtClean="0">
                <a:solidFill>
                  <a:prstClr val="white"/>
                </a:solidFill>
                <a:latin typeface="Calibri" panose="020F0502020204030204"/>
              </a:rPr>
              <a:t>Flawed/Bias Data</a:t>
            </a:r>
            <a:endParaRPr lang="en-GB" sz="4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Equal 6"/>
          <p:cNvSpPr/>
          <p:nvPr/>
        </p:nvSpPr>
        <p:spPr>
          <a:xfrm>
            <a:off x="5278437" y="2209800"/>
            <a:ext cx="1626997" cy="1413204"/>
          </a:xfrm>
          <a:prstGeom prst="mathEqual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48601" y="2209800"/>
            <a:ext cx="3489524" cy="1320219"/>
          </a:xfrm>
          <a:prstGeom prst="round2Diag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rtlCol="0" anchor="ctr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4000" kern="0" dirty="0" smtClean="0">
                <a:solidFill>
                  <a:prstClr val="white"/>
                </a:solidFill>
                <a:latin typeface="Calibri" panose="020F0502020204030204"/>
              </a:rPr>
              <a:t>Accuracy of Output</a:t>
            </a:r>
            <a:endParaRPr lang="en-GB" sz="4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5278437" y="4495800"/>
            <a:ext cx="1626997" cy="1413204"/>
          </a:xfrm>
          <a:prstGeom prst="mathEqual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1066800" y="2209801"/>
            <a:ext cx="2901696" cy="1413204"/>
          </a:xfrm>
          <a:prstGeom prst="round2Diag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rtlCol="0" anchor="ctr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en-US" sz="4000" kern="0" dirty="0" smtClean="0">
                <a:solidFill>
                  <a:prstClr val="white"/>
                </a:solidFill>
                <a:latin typeface="Calibri" panose="020F0502020204030204"/>
              </a:rPr>
              <a:t>Quality &amp; Quantity of Data</a:t>
            </a:r>
            <a:endParaRPr lang="en-GB" sz="40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3"/>
    </mc:Choice>
    <mc:Fallback xmlns="">
      <p:transition spd="slow" advTm="56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AND ETHICAL ISSUES ARISING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11338560" cy="4572000"/>
          </a:xfrm>
        </p:spPr>
        <p:txBody>
          <a:bodyPr/>
          <a:lstStyle/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83" y="1981200"/>
            <a:ext cx="3981033" cy="398103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105483" y="2004465"/>
            <a:ext cx="3048000" cy="949690"/>
            <a:chOff x="2795504" y="1174899"/>
            <a:chExt cx="2031999" cy="949690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846306" y="1174899"/>
              <a:ext cx="1899381" cy="94969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795504" y="1221259"/>
              <a:ext cx="2031999" cy="856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 smtClean="0"/>
                <a:t>Confidentiality</a:t>
              </a:r>
              <a:endParaRPr lang="en-GB" sz="2400" b="1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79558" y="3469910"/>
            <a:ext cx="2362200" cy="949690"/>
            <a:chOff x="5077717" y="0"/>
            <a:chExt cx="1899381" cy="949690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5077717" y="0"/>
              <a:ext cx="1899381" cy="94969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5124077" y="46360"/>
              <a:ext cx="1806661" cy="856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kern="1200" dirty="0" smtClean="0"/>
                <a:t>Data Security</a:t>
              </a:r>
              <a:endParaRPr lang="en-GB" sz="36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00400" y="3469910"/>
            <a:ext cx="2362200" cy="949690"/>
            <a:chOff x="5077717" y="0"/>
            <a:chExt cx="1899381" cy="949690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5077717" y="0"/>
              <a:ext cx="1899381" cy="94969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5124077" y="46360"/>
              <a:ext cx="1806661" cy="856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600" b="1" kern="1200" dirty="0" smtClean="0"/>
                <a:t>Privacy</a:t>
              </a:r>
              <a:endParaRPr lang="en-GB" sz="3600" b="1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5304245"/>
            <a:ext cx="3514516" cy="949690"/>
            <a:chOff x="5458141" y="3049658"/>
            <a:chExt cx="1899381" cy="949690"/>
          </a:xfrm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5458141" y="3049658"/>
              <a:ext cx="1899381" cy="94969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504501" y="3096018"/>
              <a:ext cx="1806661" cy="8569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b="1" kern="1200" dirty="0" smtClean="0"/>
                <a:t>Autonomy</a:t>
              </a:r>
              <a:endParaRPr lang="en-GB" sz="4000" b="1" kern="1200" dirty="0"/>
            </a:p>
          </p:txBody>
        </p:sp>
      </p:grp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55"/>
    </mc:Choice>
    <mc:Fallback xmlns="">
      <p:transition spd="slow" advTm="39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AND ETHICAL ISSUES ARISING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5662719"/>
              </p:ext>
            </p:extLst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26"/>
    </mc:Choice>
    <mc:Fallback xmlns="">
      <p:transition spd="slow" advTm="7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LEGAL AND ETHICAL ISSUES ARISING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5863305"/>
              </p:ext>
            </p:extLst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30480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Medical Negligence/Malpractice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Vicarious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Product Liability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74"/>
    </mc:Choice>
    <mc:Fallback xmlns="">
      <p:transition spd="slow" advTm="72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7163175"/>
              </p:ext>
            </p:extLst>
          </p:nvPr>
        </p:nvGraphicFramePr>
        <p:xfrm>
          <a:off x="-2" y="228598"/>
          <a:ext cx="11963399" cy="664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057"/>
                <a:gridCol w="1709057"/>
                <a:gridCol w="1709057"/>
                <a:gridCol w="1709057"/>
                <a:gridCol w="1709057"/>
                <a:gridCol w="1709057"/>
                <a:gridCol w="1709057"/>
              </a:tblGrid>
              <a:tr h="1476587">
                <a:tc>
                  <a:txBody>
                    <a:bodyPr/>
                    <a:lstStyle/>
                    <a:p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Underrepresentation/Discrimination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Privacy and Confidentiality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2800" b="0" i="0" u="none" strike="noStrike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Data Security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Autonomy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Informed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of Responsibility and</a:t>
                      </a:r>
                      <a:r>
                        <a:rPr lang="en-US" baseline="0" dirty="0" smtClean="0"/>
                        <a:t> Liability</a:t>
                      </a:r>
                      <a:endParaRPr lang="en-US" dirty="0"/>
                    </a:p>
                  </a:txBody>
                  <a:tcPr/>
                </a:tc>
              </a:tr>
              <a:tr h="1199727">
                <a:tc>
                  <a:txBody>
                    <a:bodyPr/>
                    <a:lstStyle/>
                    <a:p>
                      <a:r>
                        <a:rPr lang="en-US" dirty="0" smtClean="0"/>
                        <a:t>Constitution of the Federal Republic of Nigeria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 from Section 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1199727">
                <a:tc>
                  <a:txBody>
                    <a:bodyPr/>
                    <a:lstStyle/>
                    <a:p>
                      <a:r>
                        <a:rPr lang="en-US" dirty="0" smtClean="0"/>
                        <a:t>The National</a:t>
                      </a:r>
                      <a:r>
                        <a:rPr lang="en-US" baseline="0" dirty="0" smtClean="0"/>
                        <a:t> Health 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20 – emergency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26 - 28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Section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from Informed Consent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23 – Patient</a:t>
                      </a:r>
                    </a:p>
                    <a:p>
                      <a:r>
                        <a:rPr lang="en-US" dirty="0" smtClean="0"/>
                        <a:t>Section</a:t>
                      </a:r>
                      <a:r>
                        <a:rPr lang="en-US" baseline="0" dirty="0" smtClean="0"/>
                        <a:t> 32 – Data 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</a:tr>
              <a:tr h="646007">
                <a:tc>
                  <a:txBody>
                    <a:bodyPr/>
                    <a:lstStyle/>
                    <a:p>
                      <a:r>
                        <a:rPr lang="en-US" dirty="0" smtClean="0"/>
                        <a:t>The NAFDAC 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5</a:t>
                      </a:r>
                      <a:endParaRPr lang="en-US" dirty="0"/>
                    </a:p>
                  </a:txBody>
                  <a:tcPr/>
                </a:tc>
              </a:tr>
              <a:tr h="1753447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Food, Drugs and Related Products (Registration,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Sections 1 &amp; 4</a:t>
                      </a:r>
                      <a:endParaRPr lang="en-US" dirty="0"/>
                    </a:p>
                  </a:txBody>
                  <a:tcPr/>
                </a:tc>
              </a:tr>
              <a:tr h="369147">
                <a:tc gridSpan="7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07"/>
    </mc:Choice>
    <mc:Fallback xmlns="">
      <p:transition spd="slow" advTm="15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11668</TotalTime>
  <Words>602</Words>
  <Application>Microsoft Office PowerPoint</Application>
  <PresentationFormat>Widescreen</PresentationFormat>
  <Paragraphs>137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Employing Artificial Intelligence to Advance Patient Safety in Nigeria: Legal and Ethical Issues Arising</vt:lpstr>
      <vt:lpstr>BACKGROUND/INTRODUCTION</vt:lpstr>
      <vt:lpstr>BACKGROUND/INTRODUCTION</vt:lpstr>
      <vt:lpstr>LEGAL AND ETHICAL ISSUES ARISING</vt:lpstr>
      <vt:lpstr>LEGAL AND ETHICAL ISSUES ARISING</vt:lpstr>
      <vt:lpstr>LEGAL AND ETHICAL ISSUES ARISING</vt:lpstr>
      <vt:lpstr>LEGAL AND ETHICAL ISSUES ARISING</vt:lpstr>
      <vt:lpstr>LEGAL AND ETHICAL ISSUES ARISING</vt:lpstr>
      <vt:lpstr>PowerPoint Presentation</vt:lpstr>
      <vt:lpstr>PowerPoint Presentation</vt:lpstr>
      <vt:lpstr>THE NIGERIA DATA PROTECTION REGULATION AND THE USE OF AI IN ADVANCING PATIENT SAFETY</vt:lpstr>
      <vt:lpstr>NIGERIAN LAWS AND THE USE OF AI IN ADVANCING PATIENT SAFETY</vt:lpstr>
      <vt:lpstr>RECOMMENDATION/CONCLUSION</vt:lpstr>
      <vt:lpstr>RECOMMENDATION/CONCLUSION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 301: INTRODUCTION TO ENTREPRENEURIAL SKILLS</dc:title>
  <dc:creator>ENG. FISHER</dc:creator>
  <cp:lastModifiedBy>HP</cp:lastModifiedBy>
  <cp:revision>172</cp:revision>
  <dcterms:created xsi:type="dcterms:W3CDTF">2018-07-10T08:04:56Z</dcterms:created>
  <dcterms:modified xsi:type="dcterms:W3CDTF">2022-05-01T03:05:56Z</dcterms:modified>
</cp:coreProperties>
</file>